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60"/>
  </p:normalViewPr>
  <p:slideViewPr>
    <p:cSldViewPr>
      <p:cViewPr varScale="1">
        <p:scale>
          <a:sx n="70" d="100"/>
          <a:sy n="70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EFC58A-063C-4C65-B680-F59FF6503942}" type="datetimeFigureOut">
              <a:rPr lang="hr-HR" smtClean="0"/>
              <a:pPr/>
              <a:t>8.6.2014.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C02C9C7-9D2A-4B6A-BCC6-E2774EA0192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Družba pere kvržice na način 2.b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Učiteljica Ljiljana</a:t>
            </a:r>
            <a:endParaRPr lang="hr-HR" dirty="0"/>
          </a:p>
        </p:txBody>
      </p:sp>
      <p:pic>
        <p:nvPicPr>
          <p:cNvPr id="4" name="Picture 3" descr="25-skola_Draskoviceva_u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6672"/>
            <a:ext cx="48768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Radovi su se zahuktali</a:t>
            </a:r>
            <a:endParaRPr lang="hr-HR" dirty="0"/>
          </a:p>
        </p:txBody>
      </p:sp>
      <p:pic>
        <p:nvPicPr>
          <p:cNvPr id="6" name="Content Placeholder 5" descr="IMG_06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  <p:pic>
        <p:nvPicPr>
          <p:cNvPr id="8" name="Content Placeholder 7" descr="IMG_06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2519512"/>
            <a:ext cx="4038600" cy="302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Zelena boja je zablistala i oživjela stari namještaj</a:t>
            </a:r>
            <a:endParaRPr lang="hr-HR" dirty="0"/>
          </a:p>
        </p:txBody>
      </p:sp>
      <p:pic>
        <p:nvPicPr>
          <p:cNvPr id="5" name="Content Placeholder 4" descr="IMG_06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6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Učionica je kao nova</a:t>
            </a:r>
            <a:endParaRPr lang="hr-HR" dirty="0"/>
          </a:p>
        </p:txBody>
      </p:sp>
      <p:pic>
        <p:nvPicPr>
          <p:cNvPr id="5" name="Content Placeholder 4" descr="IMG_07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7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Zeleno, volim te, zeleno</a:t>
            </a:r>
            <a:endParaRPr lang="hr-HR" dirty="0"/>
          </a:p>
        </p:txBody>
      </p:sp>
      <p:pic>
        <p:nvPicPr>
          <p:cNvPr id="5" name="Content Placeholder 4" descr="IMG_0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5138" y="2518569"/>
            <a:ext cx="4038600" cy="3028950"/>
          </a:xfrm>
        </p:spPr>
      </p:pic>
      <p:pic>
        <p:nvPicPr>
          <p:cNvPr id="6" name="Content Placeholder 5" descr="IMG_07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Maštoviti detalji</a:t>
            </a:r>
            <a:endParaRPr lang="hr-HR" dirty="0"/>
          </a:p>
        </p:txBody>
      </p:sp>
      <p:pic>
        <p:nvPicPr>
          <p:cNvPr id="5" name="Content Placeholder 4" descr="IMG_07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7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“Kraljevski” stol i stolac</a:t>
            </a:r>
            <a:endParaRPr lang="hr-HR" dirty="0"/>
          </a:p>
        </p:txBody>
      </p:sp>
      <p:pic>
        <p:nvPicPr>
          <p:cNvPr id="5" name="Content Placeholder 4" descr="IMG_0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8" name="Content Placeholder 7" descr="IMG_07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 svjetlo je “mekše” kroz nove zavjese</a:t>
            </a:r>
            <a:endParaRPr lang="hr-HR"/>
          </a:p>
        </p:txBody>
      </p:sp>
      <p:pic>
        <p:nvPicPr>
          <p:cNvPr id="5" name="Content Placeholder 4" descr="IMG_07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7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Uživamo u obnovljenoj učionici</a:t>
            </a:r>
            <a:endParaRPr lang="hr-HR" dirty="0"/>
          </a:p>
        </p:txBody>
      </p:sp>
      <p:pic>
        <p:nvPicPr>
          <p:cNvPr id="7" name="Content Placeholder 6" descr="IMG_06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8" name="Content Placeholder 7" descr="IMG_07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Pozdravlja Vas 2.b</a:t>
            </a:r>
            <a:endParaRPr lang="hr-HR" dirty="0"/>
          </a:p>
        </p:txBody>
      </p:sp>
      <p:pic>
        <p:nvPicPr>
          <p:cNvPr id="7" name="Content Placeholder 6" descr="IMG_0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Pao je dogovor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Ponukani željom da oplemene učionicu svoje djece, roditelji 2.b razreda, s malo novca i puno dobre volje, dogovorili su dvije “radne akcije”. Jedna je održana u srijedu, 19.3., a druga u subotu, 22.3.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Prva faza: brušenje učiteljskog stola i ormara</a:t>
            </a:r>
            <a:endParaRPr lang="hr-HR" dirty="0"/>
          </a:p>
        </p:txBody>
      </p:sp>
      <p:pic>
        <p:nvPicPr>
          <p:cNvPr id="11" name="Content Placeholder 10" descr="IMG_0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12" name="Content Placeholder 11" descr="IMG_06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Digla se velika prašina</a:t>
            </a:r>
            <a:endParaRPr lang="hr-HR" dirty="0"/>
          </a:p>
        </p:txBody>
      </p:sp>
      <p:pic>
        <p:nvPicPr>
          <p:cNvPr id="5" name="Content Placeholder 4" descr="IMG_0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6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Muški poslovi</a:t>
            </a:r>
            <a:endParaRPr lang="hr-HR" dirty="0"/>
          </a:p>
        </p:txBody>
      </p:sp>
      <p:pic>
        <p:nvPicPr>
          <p:cNvPr id="5" name="Content Placeholder 4" descr="IMG_0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Content Placeholder 5" descr="IMG_06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Ormari – final touch, postavljanje zavjesa u tijeku </a:t>
            </a:r>
            <a:endParaRPr lang="hr-HR" dirty="0"/>
          </a:p>
        </p:txBody>
      </p:sp>
      <p:pic>
        <p:nvPicPr>
          <p:cNvPr id="7" name="Content Placeholder 6" descr="IMG_0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8" name="Content Placeholder 7" descr="IMG_06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Raščišćava se informatički kutak </a:t>
            </a:r>
            <a:endParaRPr lang="hr-HR" dirty="0"/>
          </a:p>
        </p:txBody>
      </p:sp>
      <p:pic>
        <p:nvPicPr>
          <p:cNvPr id="6" name="Content Placeholder 5" descr="IMG_06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  <p:pic>
        <p:nvPicPr>
          <p:cNvPr id="8" name="Content Placeholder 7" descr="IMG_06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5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prvi kist 2.b?</a:t>
            </a:r>
            <a:endParaRPr lang="hr-HR" dirty="0"/>
          </a:p>
        </p:txBody>
      </p:sp>
      <p:pic>
        <p:nvPicPr>
          <p:cNvPr id="6" name="Content Placeholder 5" descr="IMG_06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  <p:pic>
        <p:nvPicPr>
          <p:cNvPr id="10" name="Content Placeholder 9" descr="IMG_06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Žene u akciji</a:t>
            </a:r>
            <a:endParaRPr lang="hr-HR" dirty="0"/>
          </a:p>
        </p:txBody>
      </p:sp>
      <p:pic>
        <p:nvPicPr>
          <p:cNvPr id="7" name="Content Placeholder 6" descr="IMG_0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8" name="Content Placeholder 7" descr="IMG_06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</TotalTime>
  <Words>137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Consolas</vt:lpstr>
      <vt:lpstr>Corbel</vt:lpstr>
      <vt:lpstr>Wingdings</vt:lpstr>
      <vt:lpstr>Wingdings 2</vt:lpstr>
      <vt:lpstr>Wingdings 3</vt:lpstr>
      <vt:lpstr>Metro</vt:lpstr>
      <vt:lpstr>Družba pere kvržice na način 2.b</vt:lpstr>
      <vt:lpstr>Pao je dogovor</vt:lpstr>
      <vt:lpstr>Prva faza: brušenje učiteljskog stola i ormara</vt:lpstr>
      <vt:lpstr>Digla se velika prašina</vt:lpstr>
      <vt:lpstr>Muški poslovi</vt:lpstr>
      <vt:lpstr>Ormari – final touch, postavljanje zavjesa u tijeku </vt:lpstr>
      <vt:lpstr>Raščišćava se informatički kutak </vt:lpstr>
      <vt:lpstr>Tko je prvi kist 2.b?</vt:lpstr>
      <vt:lpstr>Žene u akciji</vt:lpstr>
      <vt:lpstr>Radovi su se zahuktali</vt:lpstr>
      <vt:lpstr>Zelena boja je zablistala i oživjela stari namještaj</vt:lpstr>
      <vt:lpstr>Učionica je kao nova</vt:lpstr>
      <vt:lpstr>Zeleno, volim te, zeleno</vt:lpstr>
      <vt:lpstr>Maštoviti detalji</vt:lpstr>
      <vt:lpstr>“Kraljevski” stol i stolac</vt:lpstr>
      <vt:lpstr>I svjetlo je “mekše” kroz nove zavjese</vt:lpstr>
      <vt:lpstr>Uživamo u obnovljenoj učionici</vt:lpstr>
      <vt:lpstr>Pozdravlja Vas 2.b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Družba pere kvržice na način 2.b</dc:title>
  <dc:creator>Guest</dc:creator>
  <cp:lastModifiedBy>korisnik</cp:lastModifiedBy>
  <cp:revision>17</cp:revision>
  <dcterms:created xsi:type="dcterms:W3CDTF">2014-04-06T07:42:28Z</dcterms:created>
  <dcterms:modified xsi:type="dcterms:W3CDTF">2014-06-08T20:39:29Z</dcterms:modified>
</cp:coreProperties>
</file>