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4" autoAdjust="0"/>
  </p:normalViewPr>
  <p:slideViewPr>
    <p:cSldViewPr>
      <p:cViewPr varScale="1">
        <p:scale>
          <a:sx n="65" d="100"/>
          <a:sy n="65" d="100"/>
        </p:scale>
        <p:origin x="-10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utni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utni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ni poveznik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ni poveznik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ni poveznik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22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95C7D-3C7C-402A-A9DD-EA893FC215C7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23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4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B694B-E904-452C-87CC-6BC2EE76BE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BDA40-4076-4927-A835-1C2A05B24918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94153-DD01-4985-8E4F-D9B71AE5FC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D8FC-B9D3-4BC9-BD42-823127EAAE1B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0AAF8-894B-4DE9-959A-E03EB9299B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5DFA47-E962-4D66-8A78-DFDD96398E39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5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784767-4419-46E4-B7FF-2ECBF5B959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utni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utni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ni poveznik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ni poveznik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ni poveznik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ni poveznik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0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54CCC-7203-460F-9697-EA46B97310F9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21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1E49E-233F-4DFB-ADF0-C1AFAC6916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F83C-E8F8-4AF6-899A-F1836128F321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6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1769-C374-49AC-A3CA-E7ECC2065E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7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0E4F-4B7C-45C3-9479-73F296A17E76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8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A0AA-4D9B-4CF1-B138-88CF38F0456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E3FB7A-5D4D-46F3-809A-F8302BEC950E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92EC46-52BF-4BB2-9481-88F3837288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232E-6F27-44EE-83F8-2D720D4A6F42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0F03-B7F0-4C57-AB2E-E97EC346637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ni poveznik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2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99AE1A-2FF1-45FA-AE21-304E4851AAD5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13" name="Rezervirano mjesto broja slajd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0EB68F-D129-4444-B605-8FB95F6761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Rezervirano mjesto podnožj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ni poveznik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2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7E060D-3488-4C3C-A74A-26E17C389FEC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13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53DFE5-1F09-42B3-9C2E-62EC0705F6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28" name="Rezervirano mjesto teksta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CDE12D-71F3-4049-A69A-2BE622ABC22F}" type="datetimeFigureOut">
              <a:rPr lang="sr-Latn-CS"/>
              <a:pPr>
                <a:defRPr/>
              </a:pPr>
              <a:t>22.9.2012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F507FF-2642-486D-A2B7-FD67A14B1A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KAKO UPROPASTITI SVOJE DIJETE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3200" dirty="0" smtClean="0">
                <a:solidFill>
                  <a:schemeClr val="accent1">
                    <a:lumMod val="75000"/>
                  </a:schemeClr>
                </a:solidFill>
              </a:rPr>
              <a:t>Malo šale …..</a:t>
            </a:r>
            <a:endParaRPr lang="hr-H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5" name="Picture 3" descr="C:\Documents and Settings\Korisnik\Local Settings\Temporary Internet Files\Content.IE5\KWKQXCN0\MCj043800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1071563"/>
            <a:ext cx="186372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Documents and Settings\Korisnik\Local Settings\Temporary Internet Files\Content.IE5\KWKQXCN0\MCj043800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785813"/>
            <a:ext cx="18637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C:\Documents and Settings\Korisnik\Local Settings\Temporary Internet Files\Content.IE5\3LYA2AZZ\MCj043591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071688"/>
            <a:ext cx="18383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Roditelji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ako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želite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upropastiti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svoje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dijete</a:t>
            </a:r>
            <a:r>
              <a:rPr lang="en-US" dirty="0" smtClean="0">
                <a:solidFill>
                  <a:srgbClr val="C00000"/>
                </a:solidFill>
              </a:rPr>
              <a:t>: </a:t>
            </a: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14338" name="Podnaslov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hr-HR" smtClean="0"/>
          </a:p>
        </p:txBody>
      </p:sp>
      <p:pic>
        <p:nvPicPr>
          <p:cNvPr id="14339" name="Picture 2" descr="C:\Documents and Settings\Korisnik\Local Settings\Temporary Internet Files\Content.IE5\KWKQXCN0\MPj043316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2786063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5750"/>
            <a:ext cx="82867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r-HR"/>
          </a:p>
          <a:p>
            <a:pPr lvl="1" eaLnBrk="0" hangingPunct="0">
              <a:buFontTx/>
              <a:buAutoNum type="arabicPeriod"/>
            </a:pPr>
            <a:r>
              <a:rPr lang="en-US" sz="3200">
                <a:cs typeface="Times New Roman" pitchFamily="18" charset="0"/>
              </a:rPr>
              <a:t>Ispunite mu svaku želju i tada ćete ga odgojiti u uvjerenju da se sav svijet okreće oko njega.</a:t>
            </a:r>
            <a:endParaRPr lang="hr-HR" sz="3200">
              <a:cs typeface="Times New Roman" pitchFamily="18" charset="0"/>
            </a:endParaRPr>
          </a:p>
          <a:p>
            <a:pPr lvl="1" eaLnBrk="0" hangingPunct="0">
              <a:buFontTx/>
              <a:buAutoNum type="arabicPeriod"/>
            </a:pPr>
            <a:endParaRPr lang="en-US" sz="3200">
              <a:ea typeface="Arial" charset="0"/>
              <a:cs typeface="Times New Roman" pitchFamily="18" charset="0"/>
            </a:endParaRPr>
          </a:p>
          <a:p>
            <a:pPr eaLnBrk="0" hangingPunct="0"/>
            <a:endParaRPr lang="hr-HR"/>
          </a:p>
        </p:txBody>
      </p:sp>
      <p:pic>
        <p:nvPicPr>
          <p:cNvPr id="15362" name="Picture 2" descr="C:\Documents and Settings\Korisnik\Local Settings\Temporary Internet Files\Content.IE5\KWKQXCN0\MCj04375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286000"/>
            <a:ext cx="41433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ravokutnik 1"/>
          <p:cNvSpPr>
            <a:spLocks noChangeArrowheads="1"/>
          </p:cNvSpPr>
          <p:nvPr/>
        </p:nvSpPr>
        <p:spPr bwMode="auto">
          <a:xfrm>
            <a:off x="714375" y="571500"/>
            <a:ext cx="7572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Schoolbook"/>
              </a:rPr>
              <a:t>Kad izgovori neku psovku ili prostu riječ, nasmijte mu se od srca, pa će Vaše dijete povjerovati da je veoma zabavno</a:t>
            </a:r>
            <a:endParaRPr lang="hr-HR" sz="2800">
              <a:latin typeface="Century Schoolbook"/>
            </a:endParaRPr>
          </a:p>
        </p:txBody>
      </p:sp>
      <p:sp>
        <p:nvSpPr>
          <p:cNvPr id="16386" name="TekstniOkvir 3"/>
          <p:cNvSpPr txBox="1">
            <a:spLocks noChangeArrowheads="1"/>
          </p:cNvSpPr>
          <p:nvPr/>
        </p:nvSpPr>
        <p:spPr bwMode="auto">
          <a:xfrm>
            <a:off x="857250" y="2214563"/>
            <a:ext cx="70723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Schoolbook"/>
              </a:rPr>
              <a:t>Uvijek pospremajte za njim i oslobodite ga svake obveze. </a:t>
            </a:r>
            <a:endParaRPr lang="hr-HR" sz="2800">
              <a:latin typeface="Century Schoolbook"/>
            </a:endParaRPr>
          </a:p>
          <a:p>
            <a:endParaRPr lang="hr-HR" sz="2800">
              <a:latin typeface="Century Schoolbook"/>
            </a:endParaRPr>
          </a:p>
        </p:txBody>
      </p:sp>
      <p:sp>
        <p:nvSpPr>
          <p:cNvPr id="16387" name="TekstniOkvir 4"/>
          <p:cNvSpPr txBox="1">
            <a:spLocks noChangeArrowheads="1"/>
          </p:cNvSpPr>
          <p:nvPr/>
        </p:nvSpPr>
        <p:spPr bwMode="auto">
          <a:xfrm>
            <a:off x="857250" y="5500688"/>
            <a:ext cx="72866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Schoolbook"/>
              </a:rPr>
              <a:t>Svađajte se stalno pred njim  pa se neće začuditi da se bilo što dogodi u obitelji.</a:t>
            </a:r>
            <a:endParaRPr lang="hr-HR" sz="2800">
              <a:latin typeface="Century Schoolbook"/>
            </a:endParaRPr>
          </a:p>
          <a:p>
            <a:endParaRPr lang="hr-HR">
              <a:latin typeface="Century Schoolbook"/>
            </a:endParaRPr>
          </a:p>
        </p:txBody>
      </p:sp>
      <p:pic>
        <p:nvPicPr>
          <p:cNvPr id="16388" name="Slika 5" descr="a-woman-showing-frustration-at-her-computer-~-pgi031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786063"/>
            <a:ext cx="28575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kstniOkvir 1"/>
          <p:cNvSpPr txBox="1">
            <a:spLocks noChangeArrowheads="1"/>
          </p:cNvSpPr>
          <p:nvPr/>
        </p:nvSpPr>
        <p:spPr bwMode="auto">
          <a:xfrm>
            <a:off x="1000125" y="357188"/>
            <a:ext cx="7215188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Schoolbook"/>
              </a:rPr>
              <a:t>Dajte mu novac kada ga god zatraži i neka ga troši kako hoće. Kad ste Vi patili, neka ne pati Vaša maza! </a:t>
            </a:r>
            <a:endParaRPr lang="hr-HR" sz="2800">
              <a:latin typeface="Century Schoolbook"/>
            </a:endParaRPr>
          </a:p>
          <a:p>
            <a:endParaRPr lang="hr-HR">
              <a:latin typeface="Century Schoolbook"/>
            </a:endParaRPr>
          </a:p>
        </p:txBody>
      </p:sp>
      <p:pic>
        <p:nvPicPr>
          <p:cNvPr id="17410" name="Picture 2" descr="C:\Documents and Settings\Korisnik\Local Settings\Temporary Internet Files\Content.IE5\3LYA2AZZ\MCj043984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928813"/>
            <a:ext cx="30353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kstniOkvir 3"/>
          <p:cNvSpPr txBox="1">
            <a:spLocks noChangeArrowheads="1"/>
          </p:cNvSpPr>
          <p:nvPr/>
        </p:nvSpPr>
        <p:spPr bwMode="auto">
          <a:xfrm>
            <a:off x="571500" y="4786313"/>
            <a:ext cx="785812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Schoolbook"/>
              </a:rPr>
              <a:t>Kad upadne u kakve neprilike, recite da ste Vi krivi i tako ćete ga osloboditi svake odgovornosti.</a:t>
            </a:r>
            <a:endParaRPr lang="hr-HR" sz="2800">
              <a:latin typeface="Century Schoolbook"/>
            </a:endParaRPr>
          </a:p>
          <a:p>
            <a:endParaRPr lang="hr-HR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kstniOkvir 1"/>
          <p:cNvSpPr txBox="1">
            <a:spLocks noChangeArrowheads="1"/>
          </p:cNvSpPr>
          <p:nvPr/>
        </p:nvSpPr>
        <p:spPr bwMode="auto">
          <a:xfrm>
            <a:off x="214313" y="714375"/>
            <a:ext cx="7929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Schoolbook"/>
              </a:rPr>
              <a:t>Ispunite mu svaku želju kad se radi</a:t>
            </a:r>
            <a:endParaRPr lang="hr-HR" sz="2800">
              <a:latin typeface="Century Schoolbook"/>
            </a:endParaRPr>
          </a:p>
          <a:p>
            <a:r>
              <a:rPr lang="en-US" sz="2800">
                <a:latin typeface="Century Schoolbook"/>
              </a:rPr>
              <a:t> o jelu i piću. </a:t>
            </a:r>
            <a:endParaRPr lang="hr-HR" sz="2800">
              <a:latin typeface="Century Schoolbook"/>
            </a:endParaRPr>
          </a:p>
          <a:p>
            <a:endParaRPr lang="hr-HR" sz="2800">
              <a:latin typeface="Century Schoolbook"/>
            </a:endParaRPr>
          </a:p>
        </p:txBody>
      </p:sp>
      <p:sp>
        <p:nvSpPr>
          <p:cNvPr id="18434" name="TekstniOkvir 2"/>
          <p:cNvSpPr txBox="1">
            <a:spLocks noChangeArrowheads="1"/>
          </p:cNvSpPr>
          <p:nvPr/>
        </p:nvSpPr>
        <p:spPr bwMode="auto">
          <a:xfrm>
            <a:off x="500063" y="2500313"/>
            <a:ext cx="764381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Schoolbook"/>
              </a:rPr>
              <a:t>Uvijek budite na njegovoj strani kad ga netko napadne: učitelj, profesor, vjeroučitelj, susjed... tada ćete ga odgojiti u uvjerenju da nikada ne može biti krivo. </a:t>
            </a:r>
            <a:endParaRPr lang="hr-HR" sz="2800">
              <a:latin typeface="Century Schoolbook"/>
            </a:endParaRPr>
          </a:p>
          <a:p>
            <a:endParaRPr lang="hr-HR">
              <a:latin typeface="Century Schoolbook"/>
            </a:endParaRPr>
          </a:p>
        </p:txBody>
      </p:sp>
      <p:pic>
        <p:nvPicPr>
          <p:cNvPr id="18435" name="Picture 3" descr="C:\Documents and Settings\Korisnik\Local Settings\Temporary Internet Files\Content.IE5\KWKQXCN0\MCj039761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4214813"/>
            <a:ext cx="1830388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Korisnik\Local Settings\Temporary Internet Files\Content.IE5\3R73GD7O\MCj04375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785813"/>
            <a:ext cx="22145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kstniOkvir 1"/>
          <p:cNvSpPr txBox="1">
            <a:spLocks noChangeArrowheads="1"/>
          </p:cNvSpPr>
          <p:nvPr/>
        </p:nvSpPr>
        <p:spPr bwMode="auto">
          <a:xfrm>
            <a:off x="500063" y="428625"/>
            <a:ext cx="78581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entury Schoolbook"/>
              </a:rPr>
              <a:t>Ako učinite </a:t>
            </a:r>
            <a:r>
              <a:rPr lang="hr-HR" sz="3200">
                <a:latin typeface="Century Schoolbook"/>
              </a:rPr>
              <a:t>  većinu  </a:t>
            </a:r>
            <a:r>
              <a:rPr lang="en-US" sz="3200">
                <a:latin typeface="Century Schoolbook"/>
              </a:rPr>
              <a:t>od navedenoga, budite zadovoljni, postigli ste Vaš cilj. </a:t>
            </a:r>
            <a:endParaRPr lang="hr-HR" sz="3200">
              <a:latin typeface="Century Schoolbook"/>
            </a:endParaRPr>
          </a:p>
          <a:p>
            <a:endParaRPr lang="hr-HR" sz="3200" b="1">
              <a:latin typeface="Century Schoolbook"/>
            </a:endParaRPr>
          </a:p>
          <a:p>
            <a:r>
              <a:rPr lang="en-US" sz="4000" b="1">
                <a:latin typeface="Century Schoolbook"/>
              </a:rPr>
              <a:t>Upropastili ste Vaše dijete!?</a:t>
            </a:r>
            <a:endParaRPr lang="hr-HR" sz="4000" b="1">
              <a:latin typeface="Century Schoolbook"/>
            </a:endParaRPr>
          </a:p>
          <a:p>
            <a:endParaRPr lang="hr-HR">
              <a:latin typeface="Century Schoolbook"/>
            </a:endParaRPr>
          </a:p>
        </p:txBody>
      </p:sp>
      <p:pic>
        <p:nvPicPr>
          <p:cNvPr id="19458" name="Picture 2" descr="C:\Documents and Settings\Korisnik\Local Settings\Temporary Internet Files\Content.IE5\3LYA2AZZ\MCj04415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44763"/>
            <a:ext cx="319722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Korisnik\Local Settings\Temporary Internet Files\Content.IE5\C31IJC8R\MCj04382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928688"/>
            <a:ext cx="51435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rgbClr val="FFFFFF"/>
      </a:dk1>
      <a:lt1>
        <a:srgbClr val="76923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179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KAKO UPROPASTITI SVOJE DIJETE</vt:lpstr>
      <vt:lpstr>Roditelji, ako želite upropastiti svoje dijete:  </vt:lpstr>
      <vt:lpstr>Slide 3</vt:lpstr>
      <vt:lpstr>Slide 4</vt:lpstr>
      <vt:lpstr>Slide 5</vt:lpstr>
      <vt:lpstr>Slide 6</vt:lpstr>
      <vt:lpstr>Slide 7</vt:lpstr>
      <vt:lpstr>Slide 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UPROPASTITI SVOJE DIJETE</dc:title>
  <dc:creator>Alda</dc:creator>
  <cp:lastModifiedBy>Guest</cp:lastModifiedBy>
  <cp:revision>5</cp:revision>
  <dcterms:created xsi:type="dcterms:W3CDTF">2009-10-21T10:16:36Z</dcterms:created>
  <dcterms:modified xsi:type="dcterms:W3CDTF">2012-09-22T07:30:07Z</dcterms:modified>
</cp:coreProperties>
</file>