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DEE0D-FAFB-44E4-8BE3-8CF6E3EC482F}" v="11" dt="2022-05-01T17:09:22.289"/>
    <p1510:client id="{488CBBC7-5BD2-4391-9B98-8C8B6F424E4B}" v="20" dt="2022-05-01T17:07:53.106"/>
    <p1510:client id="{6055E9DB-4E33-4FCC-99A1-E53720D43882}" v="23" dt="2022-05-01T17:14:42.357"/>
    <p1510:client id="{8D615FB4-2383-4B83-9973-D6BA140615CD}" v="7" dt="2022-05-01T17:01:35.082"/>
    <p1510:client id="{FBC9A1F0-305F-4EEF-BF4B-54505A1E8639}" v="791" dt="2022-04-23T19:16:41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Bucak" userId="S::tina.bucak@skole.hr::4837659d-3a5c-4514-80dd-62def98bcc24" providerId="AD" clId="Web-{488CBBC7-5BD2-4391-9B98-8C8B6F424E4B}"/>
    <pc:docChg chg="addSld modSld">
      <pc:chgData name="Tina Bucak" userId="S::tina.bucak@skole.hr::4837659d-3a5c-4514-80dd-62def98bcc24" providerId="AD" clId="Web-{488CBBC7-5BD2-4391-9B98-8C8B6F424E4B}" dt="2022-05-01T17:07:53.106" v="18" actId="20577"/>
      <pc:docMkLst>
        <pc:docMk/>
      </pc:docMkLst>
      <pc:sldChg chg="modSp">
        <pc:chgData name="Tina Bucak" userId="S::tina.bucak@skole.hr::4837659d-3a5c-4514-80dd-62def98bcc24" providerId="AD" clId="Web-{488CBBC7-5BD2-4391-9B98-8C8B6F424E4B}" dt="2022-05-01T17:06:21.447" v="1" actId="20577"/>
        <pc:sldMkLst>
          <pc:docMk/>
          <pc:sldMk cId="3178756802" sldId="260"/>
        </pc:sldMkLst>
        <pc:spChg chg="mod">
          <ac:chgData name="Tina Bucak" userId="S::tina.bucak@skole.hr::4837659d-3a5c-4514-80dd-62def98bcc24" providerId="AD" clId="Web-{488CBBC7-5BD2-4391-9B98-8C8B6F424E4B}" dt="2022-05-01T17:06:21.447" v="1" actId="20577"/>
          <ac:spMkLst>
            <pc:docMk/>
            <pc:sldMk cId="3178756802" sldId="260"/>
            <ac:spMk id="3" creationId="{05EEC9EE-7F5A-0E15-FF98-BA4549E0CC26}"/>
          </ac:spMkLst>
        </pc:spChg>
      </pc:sldChg>
      <pc:sldChg chg="modSp">
        <pc:chgData name="Tina Bucak" userId="S::tina.bucak@skole.hr::4837659d-3a5c-4514-80dd-62def98bcc24" providerId="AD" clId="Web-{488CBBC7-5BD2-4391-9B98-8C8B6F424E4B}" dt="2022-05-01T17:06:55.104" v="3" actId="20577"/>
        <pc:sldMkLst>
          <pc:docMk/>
          <pc:sldMk cId="2952339766" sldId="262"/>
        </pc:sldMkLst>
        <pc:spChg chg="mod">
          <ac:chgData name="Tina Bucak" userId="S::tina.bucak@skole.hr::4837659d-3a5c-4514-80dd-62def98bcc24" providerId="AD" clId="Web-{488CBBC7-5BD2-4391-9B98-8C8B6F424E4B}" dt="2022-05-01T17:06:55.104" v="3" actId="20577"/>
          <ac:spMkLst>
            <pc:docMk/>
            <pc:sldMk cId="2952339766" sldId="262"/>
            <ac:spMk id="3" creationId="{05EEC9EE-7F5A-0E15-FF98-BA4549E0CC26}"/>
          </ac:spMkLst>
        </pc:spChg>
      </pc:sldChg>
      <pc:sldChg chg="modSp new">
        <pc:chgData name="Tina Bucak" userId="S::tina.bucak@skole.hr::4837659d-3a5c-4514-80dd-62def98bcc24" providerId="AD" clId="Web-{488CBBC7-5BD2-4391-9B98-8C8B6F424E4B}" dt="2022-05-01T17:07:53.106" v="18" actId="20577"/>
        <pc:sldMkLst>
          <pc:docMk/>
          <pc:sldMk cId="1220525597" sldId="264"/>
        </pc:sldMkLst>
        <pc:spChg chg="mod">
          <ac:chgData name="Tina Bucak" userId="S::tina.bucak@skole.hr::4837659d-3a5c-4514-80dd-62def98bcc24" providerId="AD" clId="Web-{488CBBC7-5BD2-4391-9B98-8C8B6F424E4B}" dt="2022-05-01T17:07:53.106" v="18" actId="20577"/>
          <ac:spMkLst>
            <pc:docMk/>
            <pc:sldMk cId="1220525597" sldId="264"/>
            <ac:spMk id="2" creationId="{633E4C6F-077D-6208-0C08-CECF7BECC7F6}"/>
          </ac:spMkLst>
        </pc:spChg>
      </pc:sldChg>
    </pc:docChg>
  </pc:docChgLst>
  <pc:docChgLst>
    <pc:chgData name="Tina Bucak" userId="S::tina.bucak@skole.hr::4837659d-3a5c-4514-80dd-62def98bcc24" providerId="AD" clId="Web-{8D615FB4-2383-4B83-9973-D6BA140615CD}"/>
    <pc:docChg chg="modSld">
      <pc:chgData name="Tina Bucak" userId="S::tina.bucak@skole.hr::4837659d-3a5c-4514-80dd-62def98bcc24" providerId="AD" clId="Web-{8D615FB4-2383-4B83-9973-D6BA140615CD}" dt="2022-05-01T17:01:35.082" v="5"/>
      <pc:docMkLst>
        <pc:docMk/>
      </pc:docMkLst>
      <pc:sldChg chg="delSp modSp">
        <pc:chgData name="Tina Bucak" userId="S::tina.bucak@skole.hr::4837659d-3a5c-4514-80dd-62def98bcc24" providerId="AD" clId="Web-{8D615FB4-2383-4B83-9973-D6BA140615CD}" dt="2022-05-01T17:01:35.082" v="5"/>
        <pc:sldMkLst>
          <pc:docMk/>
          <pc:sldMk cId="548121657" sldId="261"/>
        </pc:sldMkLst>
        <pc:spChg chg="mod">
          <ac:chgData name="Tina Bucak" userId="S::tina.bucak@skole.hr::4837659d-3a5c-4514-80dd-62def98bcc24" providerId="AD" clId="Web-{8D615FB4-2383-4B83-9973-D6BA140615CD}" dt="2022-05-01T17:00:53.847" v="2" actId="20577"/>
          <ac:spMkLst>
            <pc:docMk/>
            <pc:sldMk cId="548121657" sldId="261"/>
            <ac:spMk id="3" creationId="{05EEC9EE-7F5A-0E15-FF98-BA4549E0CC26}"/>
          </ac:spMkLst>
        </pc:spChg>
        <pc:spChg chg="del mod">
          <ac:chgData name="Tina Bucak" userId="S::tina.bucak@skole.hr::4837659d-3a5c-4514-80dd-62def98bcc24" providerId="AD" clId="Web-{8D615FB4-2383-4B83-9973-D6BA140615CD}" dt="2022-05-01T17:01:35.082" v="5"/>
          <ac:spMkLst>
            <pc:docMk/>
            <pc:sldMk cId="548121657" sldId="261"/>
            <ac:spMk id="6" creationId="{5162DCF4-9511-6000-62F1-4411A3DC8B14}"/>
          </ac:spMkLst>
        </pc:spChg>
        <pc:spChg chg="del">
          <ac:chgData name="Tina Bucak" userId="S::tina.bucak@skole.hr::4837659d-3a5c-4514-80dd-62def98bcc24" providerId="AD" clId="Web-{8D615FB4-2383-4B83-9973-D6BA140615CD}" dt="2022-05-01T17:01:06.222" v="3"/>
          <ac:spMkLst>
            <pc:docMk/>
            <pc:sldMk cId="548121657" sldId="261"/>
            <ac:spMk id="7" creationId="{10178F53-643D-0FD2-8A47-39ED66C82CA5}"/>
          </ac:spMkLst>
        </pc:spChg>
      </pc:sldChg>
    </pc:docChg>
  </pc:docChgLst>
  <pc:docChgLst>
    <pc:chgData name="Tina Bucak" userId="S::tina.bucak@skole.hr::4837659d-3a5c-4514-80dd-62def98bcc24" providerId="AD" clId="Web-{123DEE0D-FAFB-44E4-8BE3-8CF6E3EC482F}"/>
    <pc:docChg chg="addSld delSld modSld">
      <pc:chgData name="Tina Bucak" userId="S::tina.bucak@skole.hr::4837659d-3a5c-4514-80dd-62def98bcc24" providerId="AD" clId="Web-{123DEE0D-FAFB-44E4-8BE3-8CF6E3EC482F}" dt="2022-05-01T17:09:22.289" v="10" actId="20577"/>
      <pc:docMkLst>
        <pc:docMk/>
      </pc:docMkLst>
      <pc:sldChg chg="del">
        <pc:chgData name="Tina Bucak" userId="S::tina.bucak@skole.hr::4837659d-3a5c-4514-80dd-62def98bcc24" providerId="AD" clId="Web-{123DEE0D-FAFB-44E4-8BE3-8CF6E3EC482F}" dt="2022-05-01T17:08:34.647" v="0"/>
        <pc:sldMkLst>
          <pc:docMk/>
          <pc:sldMk cId="1220525597" sldId="264"/>
        </pc:sldMkLst>
      </pc:sldChg>
      <pc:sldChg chg="delSp modSp new">
        <pc:chgData name="Tina Bucak" userId="S::tina.bucak@skole.hr::4837659d-3a5c-4514-80dd-62def98bcc24" providerId="AD" clId="Web-{123DEE0D-FAFB-44E4-8BE3-8CF6E3EC482F}" dt="2022-05-01T17:09:22.289" v="10" actId="20577"/>
        <pc:sldMkLst>
          <pc:docMk/>
          <pc:sldMk cId="1385301651" sldId="264"/>
        </pc:sldMkLst>
        <pc:spChg chg="mod">
          <ac:chgData name="Tina Bucak" userId="S::tina.bucak@skole.hr::4837659d-3a5c-4514-80dd-62def98bcc24" providerId="AD" clId="Web-{123DEE0D-FAFB-44E4-8BE3-8CF6E3EC482F}" dt="2022-05-01T17:09:22.289" v="10" actId="20577"/>
          <ac:spMkLst>
            <pc:docMk/>
            <pc:sldMk cId="1385301651" sldId="264"/>
            <ac:spMk id="2" creationId="{9D3224EA-013E-34E0-CBBE-14B0500FB4FF}"/>
          </ac:spMkLst>
        </pc:spChg>
        <pc:spChg chg="del">
          <ac:chgData name="Tina Bucak" userId="S::tina.bucak@skole.hr::4837659d-3a5c-4514-80dd-62def98bcc24" providerId="AD" clId="Web-{123DEE0D-FAFB-44E4-8BE3-8CF6E3EC482F}" dt="2022-05-01T17:09:01.882" v="2"/>
          <ac:spMkLst>
            <pc:docMk/>
            <pc:sldMk cId="1385301651" sldId="264"/>
            <ac:spMk id="3" creationId="{97511CED-9A57-1751-3B7D-FF4087A89437}"/>
          </ac:spMkLst>
        </pc:spChg>
      </pc:sldChg>
    </pc:docChg>
  </pc:docChgLst>
  <pc:docChgLst>
    <pc:chgData name="Tina Bucak" userId="S::tina.bucak@skole.hr::4837659d-3a5c-4514-80dd-62def98bcc24" providerId="AD" clId="Web-{6055E9DB-4E33-4FCC-99A1-E53720D43882}"/>
    <pc:docChg chg="modSld">
      <pc:chgData name="Tina Bucak" userId="S::tina.bucak@skole.hr::4837659d-3a5c-4514-80dd-62def98bcc24" providerId="AD" clId="Web-{6055E9DB-4E33-4FCC-99A1-E53720D43882}" dt="2022-05-01T17:14:42.357" v="22" actId="20577"/>
      <pc:docMkLst>
        <pc:docMk/>
      </pc:docMkLst>
      <pc:sldChg chg="modSp">
        <pc:chgData name="Tina Bucak" userId="S::tina.bucak@skole.hr::4837659d-3a5c-4514-80dd-62def98bcc24" providerId="AD" clId="Web-{6055E9DB-4E33-4FCC-99A1-E53720D43882}" dt="2022-05-01T17:14:42.357" v="22" actId="20577"/>
        <pc:sldMkLst>
          <pc:docMk/>
          <pc:sldMk cId="1385301651" sldId="264"/>
        </pc:sldMkLst>
        <pc:spChg chg="mod">
          <ac:chgData name="Tina Bucak" userId="S::tina.bucak@skole.hr::4837659d-3a5c-4514-80dd-62def98bcc24" providerId="AD" clId="Web-{6055E9DB-4E33-4FCC-99A1-E53720D43882}" dt="2022-05-01T17:14:42.357" v="22" actId="20577"/>
          <ac:spMkLst>
            <pc:docMk/>
            <pc:sldMk cId="1385301651" sldId="264"/>
            <ac:spMk id="2" creationId="{9D3224EA-013E-34E0-CBBE-14B0500FB4FF}"/>
          </ac:spMkLst>
        </pc:spChg>
      </pc:sldChg>
    </pc:docChg>
  </pc:docChgLst>
  <pc:docChgLst>
    <pc:chgData name="Tina Bucak" userId="S::tina.bucak@skole.hr::4837659d-3a5c-4514-80dd-62def98bcc24" providerId="AD" clId="Web-{FBC9A1F0-305F-4EEF-BF4B-54505A1E8639}"/>
    <pc:docChg chg="addSld delSld modSld sldOrd addMainMaster delMainMaster">
      <pc:chgData name="Tina Bucak" userId="S::tina.bucak@skole.hr::4837659d-3a5c-4514-80dd-62def98bcc24" providerId="AD" clId="Web-{FBC9A1F0-305F-4EEF-BF4B-54505A1E8639}" dt="2022-04-23T19:16:41.469" v="805" actId="20577"/>
      <pc:docMkLst>
        <pc:docMk/>
      </pc:docMkLst>
      <pc:sldChg chg="addSp delSp modSp mod setBg modClrScheme chgLayout">
        <pc:chgData name="Tina Bucak" userId="S::tina.bucak@skole.hr::4837659d-3a5c-4514-80dd-62def98bcc24" providerId="AD" clId="Web-{FBC9A1F0-305F-4EEF-BF4B-54505A1E8639}" dt="2022-04-23T17:34:18.855" v="55" actId="20577"/>
        <pc:sldMkLst>
          <pc:docMk/>
          <pc:sldMk cId="109857222" sldId="256"/>
        </pc:sldMkLst>
        <pc:spChg chg="mod">
          <ac:chgData name="Tina Bucak" userId="S::tina.bucak@skole.hr::4837659d-3a5c-4514-80dd-62def98bcc24" providerId="AD" clId="Web-{FBC9A1F0-305F-4EEF-BF4B-54505A1E8639}" dt="2022-04-23T17:34:18.855" v="55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Tina Bucak" userId="S::tina.bucak@skole.hr::4837659d-3a5c-4514-80dd-62def98bcc24" providerId="AD" clId="Web-{FBC9A1F0-305F-4EEF-BF4B-54505A1E8639}" dt="2022-04-23T17:32:39.318" v="32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Tina Bucak" userId="S::tina.bucak@skole.hr::4837659d-3a5c-4514-80dd-62def98bcc24" providerId="AD" clId="Web-{FBC9A1F0-305F-4EEF-BF4B-54505A1E8639}" dt="2022-04-23T17:33:02.523" v="37"/>
          <ac:spMkLst>
            <pc:docMk/>
            <pc:sldMk cId="109857222" sldId="256"/>
            <ac:spMk id="5" creationId="{4647E2C3-0CF0-8DAF-8454-FC846292F66A}"/>
          </ac:spMkLst>
        </pc:spChg>
        <pc:spChg chg="add mod">
          <ac:chgData name="Tina Bucak" userId="S::tina.bucak@skole.hr::4837659d-3a5c-4514-80dd-62def98bcc24" providerId="AD" clId="Web-{FBC9A1F0-305F-4EEF-BF4B-54505A1E8639}" dt="2022-04-23T17:34:01.198" v="52" actId="20577"/>
          <ac:spMkLst>
            <pc:docMk/>
            <pc:sldMk cId="109857222" sldId="256"/>
            <ac:spMk id="8" creationId="{CD434941-522B-1268-7E68-57CEAC91C14B}"/>
          </ac:spMkLst>
        </pc:spChg>
        <pc:spChg chg="add del">
          <ac:chgData name="Tina Bucak" userId="S::tina.bucak@skole.hr::4837659d-3a5c-4514-80dd-62def98bcc24" providerId="AD" clId="Web-{FBC9A1F0-305F-4EEF-BF4B-54505A1E8639}" dt="2022-04-23T17:27:45.177" v="5"/>
          <ac:spMkLst>
            <pc:docMk/>
            <pc:sldMk cId="109857222" sldId="256"/>
            <ac:spMk id="10" creationId="{E91DC736-0EF8-4F87-9146-EBF1D2EE4D3D}"/>
          </ac:spMkLst>
        </pc:spChg>
        <pc:spChg chg="add del">
          <ac:chgData name="Tina Bucak" userId="S::tina.bucak@skole.hr::4837659d-3a5c-4514-80dd-62def98bcc24" providerId="AD" clId="Web-{FBC9A1F0-305F-4EEF-BF4B-54505A1E8639}" dt="2022-04-23T17:27:45.177" v="5"/>
          <ac:spMkLst>
            <pc:docMk/>
            <pc:sldMk cId="109857222" sldId="256"/>
            <ac:spMk id="12" creationId="{097CD68E-23E3-4007-8847-CD0944C4F7BE}"/>
          </ac:spMkLst>
        </pc:spChg>
        <pc:spChg chg="add del">
          <ac:chgData name="Tina Bucak" userId="S::tina.bucak@skole.hr::4837659d-3a5c-4514-80dd-62def98bcc24" providerId="AD" clId="Web-{FBC9A1F0-305F-4EEF-BF4B-54505A1E8639}" dt="2022-04-23T17:27:45.177" v="5"/>
          <ac:spMkLst>
            <pc:docMk/>
            <pc:sldMk cId="109857222" sldId="256"/>
            <ac:spMk id="14" creationId="{AF2F604E-43BE-4DC3-B983-E071523364F8}"/>
          </ac:spMkLst>
        </pc:spChg>
        <pc:spChg chg="add del">
          <ac:chgData name="Tina Bucak" userId="S::tina.bucak@skole.hr::4837659d-3a5c-4514-80dd-62def98bcc24" providerId="AD" clId="Web-{FBC9A1F0-305F-4EEF-BF4B-54505A1E8639}" dt="2022-04-23T17:27:45.177" v="5"/>
          <ac:spMkLst>
            <pc:docMk/>
            <pc:sldMk cId="109857222" sldId="256"/>
            <ac:spMk id="16" creationId="{08C9B587-E65E-4B52-B37C-ABEBB6E87928}"/>
          </ac:spMkLst>
        </pc:spChg>
        <pc:spChg chg="add del">
          <ac:chgData name="Tina Bucak" userId="S::tina.bucak@skole.hr::4837659d-3a5c-4514-80dd-62def98bcc24" providerId="AD" clId="Web-{FBC9A1F0-305F-4EEF-BF4B-54505A1E8639}" dt="2022-04-23T17:33:02.523" v="37"/>
          <ac:spMkLst>
            <pc:docMk/>
            <pc:sldMk cId="109857222" sldId="256"/>
            <ac:spMk id="18" creationId="{2FB82883-1DC0-4BE1-A607-009095F3355A}"/>
          </ac:spMkLst>
        </pc:spChg>
        <pc:spChg chg="add del">
          <ac:chgData name="Tina Bucak" userId="S::tina.bucak@skole.hr::4837659d-3a5c-4514-80dd-62def98bcc24" providerId="AD" clId="Web-{FBC9A1F0-305F-4EEF-BF4B-54505A1E8639}" dt="2022-04-23T17:33:02.523" v="37"/>
          <ac:spMkLst>
            <pc:docMk/>
            <pc:sldMk cId="109857222" sldId="256"/>
            <ac:spMk id="19" creationId="{A3473CF9-37EB-43E7-89EF-D2D1C53D1DAC}"/>
          </ac:spMkLst>
        </pc:spChg>
        <pc:spChg chg="add del">
          <ac:chgData name="Tina Bucak" userId="S::tina.bucak@skole.hr::4837659d-3a5c-4514-80dd-62def98bcc24" providerId="AD" clId="Web-{FBC9A1F0-305F-4EEF-BF4B-54505A1E8639}" dt="2022-04-23T17:33:02.523" v="37"/>
          <ac:spMkLst>
            <pc:docMk/>
            <pc:sldMk cId="109857222" sldId="256"/>
            <ac:spMk id="20" creationId="{586B4EF9-43BA-4655-A6FF-1D8E21574C95}"/>
          </ac:spMkLst>
        </pc:spChg>
        <pc:spChg chg="add del">
          <ac:chgData name="Tina Bucak" userId="S::tina.bucak@skole.hr::4837659d-3a5c-4514-80dd-62def98bcc24" providerId="AD" clId="Web-{FBC9A1F0-305F-4EEF-BF4B-54505A1E8639}" dt="2022-04-23T17:32:56.944" v="34"/>
          <ac:spMkLst>
            <pc:docMk/>
            <pc:sldMk cId="109857222" sldId="256"/>
            <ac:spMk id="25" creationId="{63A1188B-F6D0-454F-8265-790DD27A80DC}"/>
          </ac:spMkLst>
        </pc:spChg>
        <pc:spChg chg="add del">
          <ac:chgData name="Tina Bucak" userId="S::tina.bucak@skole.hr::4837659d-3a5c-4514-80dd-62def98bcc24" providerId="AD" clId="Web-{FBC9A1F0-305F-4EEF-BF4B-54505A1E8639}" dt="2022-04-23T17:32:56.944" v="34"/>
          <ac:spMkLst>
            <pc:docMk/>
            <pc:sldMk cId="109857222" sldId="256"/>
            <ac:spMk id="27" creationId="{E1508670-65E0-4939-8E5D-98D071CA1A36}"/>
          </ac:spMkLst>
        </pc:spChg>
        <pc:spChg chg="add del">
          <ac:chgData name="Tina Bucak" userId="S::tina.bucak@skole.hr::4837659d-3a5c-4514-80dd-62def98bcc24" providerId="AD" clId="Web-{FBC9A1F0-305F-4EEF-BF4B-54505A1E8639}" dt="2022-04-23T17:32:56.944" v="34"/>
          <ac:spMkLst>
            <pc:docMk/>
            <pc:sldMk cId="109857222" sldId="256"/>
            <ac:spMk id="29" creationId="{BA680864-F353-4128-88F8-98E04FD7641B}"/>
          </ac:spMkLst>
        </pc:spChg>
        <pc:spChg chg="add del">
          <ac:chgData name="Tina Bucak" userId="S::tina.bucak@skole.hr::4837659d-3a5c-4514-80dd-62def98bcc24" providerId="AD" clId="Web-{FBC9A1F0-305F-4EEF-BF4B-54505A1E8639}" dt="2022-04-23T17:33:02.476" v="36"/>
          <ac:spMkLst>
            <pc:docMk/>
            <pc:sldMk cId="109857222" sldId="256"/>
            <ac:spMk id="31" creationId="{DDCE5572-4319-4D42-813F-C8C69C08CAA8}"/>
          </ac:spMkLst>
        </pc:spChg>
        <pc:spChg chg="add del">
          <ac:chgData name="Tina Bucak" userId="S::tina.bucak@skole.hr::4837659d-3a5c-4514-80dd-62def98bcc24" providerId="AD" clId="Web-{FBC9A1F0-305F-4EEF-BF4B-54505A1E8639}" dt="2022-04-23T17:33:02.476" v="36"/>
          <ac:spMkLst>
            <pc:docMk/>
            <pc:sldMk cId="109857222" sldId="256"/>
            <ac:spMk id="32" creationId="{0E91F5CA-B392-444C-88E3-BF5BAAEBDEB0}"/>
          </ac:spMkLst>
        </pc:spChg>
        <pc:spChg chg="add del">
          <ac:chgData name="Tina Bucak" userId="S::tina.bucak@skole.hr::4837659d-3a5c-4514-80dd-62def98bcc24" providerId="AD" clId="Web-{FBC9A1F0-305F-4EEF-BF4B-54505A1E8639}" dt="2022-04-23T17:33:02.476" v="36"/>
          <ac:spMkLst>
            <pc:docMk/>
            <pc:sldMk cId="109857222" sldId="256"/>
            <ac:spMk id="33" creationId="{9752D771-2D72-4B2C-B816-121D10C38ED0}"/>
          </ac:spMkLst>
        </pc:spChg>
        <pc:spChg chg="add del">
          <ac:chgData name="Tina Bucak" userId="S::tina.bucak@skole.hr::4837659d-3a5c-4514-80dd-62def98bcc24" providerId="AD" clId="Web-{FBC9A1F0-305F-4EEF-BF4B-54505A1E8639}" dt="2022-04-23T17:33:02.476" v="36"/>
          <ac:spMkLst>
            <pc:docMk/>
            <pc:sldMk cId="109857222" sldId="256"/>
            <ac:spMk id="34" creationId="{58D2EC0A-5E54-424F-BE02-26DFFEBD6F9D}"/>
          </ac:spMkLst>
        </pc:spChg>
        <pc:spChg chg="add">
          <ac:chgData name="Tina Bucak" userId="S::tina.bucak@skole.hr::4837659d-3a5c-4514-80dd-62def98bcc24" providerId="AD" clId="Web-{FBC9A1F0-305F-4EEF-BF4B-54505A1E8639}" dt="2022-04-23T17:33:02.523" v="37"/>
          <ac:spMkLst>
            <pc:docMk/>
            <pc:sldMk cId="109857222" sldId="256"/>
            <ac:spMk id="36" creationId="{63A1188B-F6D0-454F-8265-790DD27A80DC}"/>
          </ac:spMkLst>
        </pc:spChg>
        <pc:spChg chg="add">
          <ac:chgData name="Tina Bucak" userId="S::tina.bucak@skole.hr::4837659d-3a5c-4514-80dd-62def98bcc24" providerId="AD" clId="Web-{FBC9A1F0-305F-4EEF-BF4B-54505A1E8639}" dt="2022-04-23T17:33:02.523" v="37"/>
          <ac:spMkLst>
            <pc:docMk/>
            <pc:sldMk cId="109857222" sldId="256"/>
            <ac:spMk id="37" creationId="{E1508670-65E0-4939-8E5D-98D071CA1A36}"/>
          </ac:spMkLst>
        </pc:spChg>
        <pc:spChg chg="add">
          <ac:chgData name="Tina Bucak" userId="S::tina.bucak@skole.hr::4837659d-3a5c-4514-80dd-62def98bcc24" providerId="AD" clId="Web-{FBC9A1F0-305F-4EEF-BF4B-54505A1E8639}" dt="2022-04-23T17:33:02.523" v="37"/>
          <ac:spMkLst>
            <pc:docMk/>
            <pc:sldMk cId="109857222" sldId="256"/>
            <ac:spMk id="38" creationId="{BA680864-F353-4128-88F8-98E04FD7641B}"/>
          </ac:spMkLst>
        </pc:spChg>
        <pc:picChg chg="add mod ord">
          <ac:chgData name="Tina Bucak" userId="S::tina.bucak@skole.hr::4837659d-3a5c-4514-80dd-62def98bcc24" providerId="AD" clId="Web-{FBC9A1F0-305F-4EEF-BF4B-54505A1E8639}" dt="2022-04-23T17:27:45.177" v="6"/>
          <ac:picMkLst>
            <pc:docMk/>
            <pc:sldMk cId="109857222" sldId="256"/>
            <ac:picMk id="4" creationId="{6B5BA01D-059A-EF49-1BA3-034C355DC0C6}"/>
          </ac:picMkLst>
        </pc:picChg>
      </pc:sldChg>
      <pc:sldChg chg="addSp delSp modSp new del mod setBg modClrScheme addAnim chgLayout">
        <pc:chgData name="Tina Bucak" userId="S::tina.bucak@skole.hr::4837659d-3a5c-4514-80dd-62def98bcc24" providerId="AD" clId="Web-{FBC9A1F0-305F-4EEF-BF4B-54505A1E8639}" dt="2022-04-23T18:46:01.752" v="527"/>
        <pc:sldMkLst>
          <pc:docMk/>
          <pc:sldMk cId="956730942" sldId="257"/>
        </pc:sldMkLst>
        <pc:spChg chg="mod ord">
          <ac:chgData name="Tina Bucak" userId="S::tina.bucak@skole.hr::4837659d-3a5c-4514-80dd-62def98bcc24" providerId="AD" clId="Web-{FBC9A1F0-305F-4EEF-BF4B-54505A1E8639}" dt="2022-04-23T18:45:07.122" v="525" actId="20577"/>
          <ac:spMkLst>
            <pc:docMk/>
            <pc:sldMk cId="956730942" sldId="257"/>
            <ac:spMk id="2" creationId="{814D5CFE-FBEC-985F-4A00-80560ED79770}"/>
          </ac:spMkLst>
        </pc:spChg>
        <pc:spChg chg="del mod ord">
          <ac:chgData name="Tina Bucak" userId="S::tina.bucak@skole.hr::4837659d-3a5c-4514-80dd-62def98bcc24" providerId="AD" clId="Web-{FBC9A1F0-305F-4EEF-BF4B-54505A1E8639}" dt="2022-04-23T18:14:37.955" v="166"/>
          <ac:spMkLst>
            <pc:docMk/>
            <pc:sldMk cId="956730942" sldId="257"/>
            <ac:spMk id="3" creationId="{16AF624A-F6B4-40D1-EE5C-4DF27CAB30E8}"/>
          </ac:spMkLst>
        </pc:spChg>
        <pc:spChg chg="add del">
          <ac:chgData name="Tina Bucak" userId="S::tina.bucak@skole.hr::4837659d-3a5c-4514-80dd-62def98bcc24" providerId="AD" clId="Web-{FBC9A1F0-305F-4EEF-BF4B-54505A1E8639}" dt="2022-04-23T18:13:59.501" v="160"/>
          <ac:spMkLst>
            <pc:docMk/>
            <pc:sldMk cId="956730942" sldId="257"/>
            <ac:spMk id="8" creationId="{E3B49476-BACD-49C8-AABA-493B623CAEB8}"/>
          </ac:spMkLst>
        </pc:spChg>
        <pc:spChg chg="add del">
          <ac:chgData name="Tina Bucak" userId="S::tina.bucak@skole.hr::4837659d-3a5c-4514-80dd-62def98bcc24" providerId="AD" clId="Web-{FBC9A1F0-305F-4EEF-BF4B-54505A1E8639}" dt="2022-04-23T18:13:59.501" v="160"/>
          <ac:spMkLst>
            <pc:docMk/>
            <pc:sldMk cId="956730942" sldId="257"/>
            <ac:spMk id="10" creationId="{4D6429DC-A801-4BE6-B4A2-69574B9B29E2}"/>
          </ac:spMkLst>
        </pc:spChg>
        <pc:spChg chg="add del">
          <ac:chgData name="Tina Bucak" userId="S::tina.bucak@skole.hr::4837659d-3a5c-4514-80dd-62def98bcc24" providerId="AD" clId="Web-{FBC9A1F0-305F-4EEF-BF4B-54505A1E8639}" dt="2022-04-23T18:13:59.501" v="160"/>
          <ac:spMkLst>
            <pc:docMk/>
            <pc:sldMk cId="956730942" sldId="257"/>
            <ac:spMk id="12" creationId="{0A837966-B527-4DDD-A816-FF68D412E602}"/>
          </ac:spMkLst>
        </pc:spChg>
        <pc:spChg chg="add del">
          <ac:chgData name="Tina Bucak" userId="S::tina.bucak@skole.hr::4837659d-3a5c-4514-80dd-62def98bcc24" providerId="AD" clId="Web-{FBC9A1F0-305F-4EEF-BF4B-54505A1E8639}" dt="2022-04-23T18:44:31.792" v="523"/>
          <ac:spMkLst>
            <pc:docMk/>
            <pc:sldMk cId="956730942" sldId="257"/>
            <ac:spMk id="17" creationId="{83AF9C6E-31D5-480C-AE10-9BA3E4ED1A5B}"/>
          </ac:spMkLst>
        </pc:spChg>
        <pc:spChg chg="add del">
          <ac:chgData name="Tina Bucak" userId="S::tina.bucak@skole.hr::4837659d-3a5c-4514-80dd-62def98bcc24" providerId="AD" clId="Web-{FBC9A1F0-305F-4EEF-BF4B-54505A1E8639}" dt="2022-04-23T18:44:31.792" v="523"/>
          <ac:spMkLst>
            <pc:docMk/>
            <pc:sldMk cId="956730942" sldId="257"/>
            <ac:spMk id="19" creationId="{4F63EBA1-848C-4958-811B-0BEF4A0DFC54}"/>
          </ac:spMkLst>
        </pc:spChg>
        <pc:spChg chg="add del">
          <ac:chgData name="Tina Bucak" userId="S::tina.bucak@skole.hr::4837659d-3a5c-4514-80dd-62def98bcc24" providerId="AD" clId="Web-{FBC9A1F0-305F-4EEF-BF4B-54505A1E8639}" dt="2022-04-23T18:44:31.792" v="523"/>
          <ac:spMkLst>
            <pc:docMk/>
            <pc:sldMk cId="956730942" sldId="257"/>
            <ac:spMk id="21" creationId="{3CEFF6F4-C041-4E7F-9C99-93B222CB8D8D}"/>
          </ac:spMkLst>
        </pc:spChg>
        <pc:spChg chg="add">
          <ac:chgData name="Tina Bucak" userId="S::tina.bucak@skole.hr::4837659d-3a5c-4514-80dd-62def98bcc24" providerId="AD" clId="Web-{FBC9A1F0-305F-4EEF-BF4B-54505A1E8639}" dt="2022-04-23T18:44:31.792" v="523"/>
          <ac:spMkLst>
            <pc:docMk/>
            <pc:sldMk cId="956730942" sldId="257"/>
            <ac:spMk id="26" creationId="{659FA55D-DBF3-44BD-8BAA-FC35FD1CE702}"/>
          </ac:spMkLst>
        </pc:spChg>
        <pc:spChg chg="add">
          <ac:chgData name="Tina Bucak" userId="S::tina.bucak@skole.hr::4837659d-3a5c-4514-80dd-62def98bcc24" providerId="AD" clId="Web-{FBC9A1F0-305F-4EEF-BF4B-54505A1E8639}" dt="2022-04-23T18:44:31.792" v="523"/>
          <ac:spMkLst>
            <pc:docMk/>
            <pc:sldMk cId="956730942" sldId="257"/>
            <ac:spMk id="28" creationId="{81D34478-6122-494B-BC0B-DB0603948E50}"/>
          </ac:spMkLst>
        </pc:spChg>
        <pc:spChg chg="add">
          <ac:chgData name="Tina Bucak" userId="S::tina.bucak@skole.hr::4837659d-3a5c-4514-80dd-62def98bcc24" providerId="AD" clId="Web-{FBC9A1F0-305F-4EEF-BF4B-54505A1E8639}" dt="2022-04-23T18:44:31.792" v="523"/>
          <ac:spMkLst>
            <pc:docMk/>
            <pc:sldMk cId="956730942" sldId="257"/>
            <ac:spMk id="30" creationId="{C87AACE3-D796-459A-88F7-2091CC177D63}"/>
          </ac:spMkLst>
        </pc:spChg>
        <pc:picChg chg="add mod ord">
          <ac:chgData name="Tina Bucak" userId="S::tina.bucak@skole.hr::4837659d-3a5c-4514-80dd-62def98bcc24" providerId="AD" clId="Web-{FBC9A1F0-305F-4EEF-BF4B-54505A1E8639}" dt="2022-04-23T18:13:59.501" v="160"/>
          <ac:picMkLst>
            <pc:docMk/>
            <pc:sldMk cId="956730942" sldId="257"/>
            <ac:picMk id="4" creationId="{2E4D06A9-E633-F3DE-2227-5B8397F7C60F}"/>
          </ac:picMkLst>
        </pc:picChg>
      </pc:sldChg>
      <pc:sldChg chg="addSp delSp modSp new del mod setBg addAnim delAnim">
        <pc:chgData name="Tina Bucak" userId="S::tina.bucak@skole.hr::4837659d-3a5c-4514-80dd-62def98bcc24" providerId="AD" clId="Web-{FBC9A1F0-305F-4EEF-BF4B-54505A1E8639}" dt="2022-04-23T18:40:37.020" v="491"/>
        <pc:sldMkLst>
          <pc:docMk/>
          <pc:sldMk cId="1764873821" sldId="258"/>
        </pc:sldMkLst>
        <pc:spChg chg="mod">
          <ac:chgData name="Tina Bucak" userId="S::tina.bucak@skole.hr::4837659d-3a5c-4514-80dd-62def98bcc24" providerId="AD" clId="Web-{FBC9A1F0-305F-4EEF-BF4B-54505A1E8639}" dt="2022-04-23T18:39:49.597" v="484" actId="20577"/>
          <ac:spMkLst>
            <pc:docMk/>
            <pc:sldMk cId="1764873821" sldId="258"/>
            <ac:spMk id="2" creationId="{9C6017EC-F311-08C1-5E8F-5BCA68A1E2F0}"/>
          </ac:spMkLst>
        </pc:spChg>
        <pc:spChg chg="del mod">
          <ac:chgData name="Tina Bucak" userId="S::tina.bucak@skole.hr::4837659d-3a5c-4514-80dd-62def98bcc24" providerId="AD" clId="Web-{FBC9A1F0-305F-4EEF-BF4B-54505A1E8639}" dt="2022-04-23T18:23:01.459" v="257"/>
          <ac:spMkLst>
            <pc:docMk/>
            <pc:sldMk cId="1764873821" sldId="258"/>
            <ac:spMk id="3" creationId="{91C791FE-5451-AD85-C7A2-E427A3947683}"/>
          </ac:spMkLst>
        </pc:spChg>
        <pc:spChg chg="add del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8" creationId="{E3B49476-BACD-49C8-AABA-493B623CAEB8}"/>
          </ac:spMkLst>
        </pc:spChg>
        <pc:spChg chg="add del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10" creationId="{4D6429DC-A801-4BE6-B4A2-69574B9B29E2}"/>
          </ac:spMkLst>
        </pc:spChg>
        <pc:spChg chg="add del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12" creationId="{0A837966-B527-4DDD-A816-FF68D412E602}"/>
          </ac:spMkLst>
        </pc:spChg>
        <pc:spChg chg="add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17" creationId="{421117CB-D197-45F3-B441-4AC4D215E71B}"/>
          </ac:spMkLst>
        </pc:spChg>
        <pc:spChg chg="add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19" creationId="{F778232E-C75B-4B3C-9201-81C0775715EF}"/>
          </ac:spMkLst>
        </pc:spChg>
        <pc:spChg chg="add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21" creationId="{FB69A980-D397-4383-991D-6DC2FB1C3CC6}"/>
          </ac:spMkLst>
        </pc:spChg>
        <pc:spChg chg="add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23" creationId="{F6AFF5CE-B67C-4572-A244-872A4D90EB4C}"/>
          </ac:spMkLst>
        </pc:spChg>
        <pc:spChg chg="add">
          <ac:chgData name="Tina Bucak" userId="S::tina.bucak@skole.hr::4837659d-3a5c-4514-80dd-62def98bcc24" providerId="AD" clId="Web-{FBC9A1F0-305F-4EEF-BF4B-54505A1E8639}" dt="2022-04-23T18:21:38.207" v="251"/>
          <ac:spMkLst>
            <pc:docMk/>
            <pc:sldMk cId="1764873821" sldId="258"/>
            <ac:spMk id="25" creationId="{365ECCD1-CF5E-4EE6-837B-F9A6958B1B81}"/>
          </ac:spMkLst>
        </pc:spChg>
        <pc:picChg chg="add mod ord">
          <ac:chgData name="Tina Bucak" userId="S::tina.bucak@skole.hr::4837659d-3a5c-4514-80dd-62def98bcc24" providerId="AD" clId="Web-{FBC9A1F0-305F-4EEF-BF4B-54505A1E8639}" dt="2022-04-23T18:21:38.207" v="251"/>
          <ac:picMkLst>
            <pc:docMk/>
            <pc:sldMk cId="1764873821" sldId="258"/>
            <ac:picMk id="4" creationId="{487FA8CA-2347-C6B3-FED0-B912CF95BDD5}"/>
          </ac:picMkLst>
        </pc:picChg>
      </pc:sldChg>
      <pc:sldChg chg="addSp delSp modSp new mod setBg">
        <pc:chgData name="Tina Bucak" userId="S::tina.bucak@skole.hr::4837659d-3a5c-4514-80dd-62def98bcc24" providerId="AD" clId="Web-{FBC9A1F0-305F-4EEF-BF4B-54505A1E8639}" dt="2022-04-23T19:16:26.640" v="803" actId="20577"/>
        <pc:sldMkLst>
          <pc:docMk/>
          <pc:sldMk cId="2560007878" sldId="259"/>
        </pc:sldMkLst>
        <pc:spChg chg="del mod">
          <ac:chgData name="Tina Bucak" userId="S::tina.bucak@skole.hr::4837659d-3a5c-4514-80dd-62def98bcc24" providerId="AD" clId="Web-{FBC9A1F0-305F-4EEF-BF4B-54505A1E8639}" dt="2022-04-23T18:34:43.587" v="367"/>
          <ac:spMkLst>
            <pc:docMk/>
            <pc:sldMk cId="2560007878" sldId="259"/>
            <ac:spMk id="2" creationId="{D4790D2E-876E-0979-67A9-8B9DC4417738}"/>
          </ac:spMkLst>
        </pc:spChg>
        <pc:spChg chg="mod">
          <ac:chgData name="Tina Bucak" userId="S::tina.bucak@skole.hr::4837659d-3a5c-4514-80dd-62def98bcc24" providerId="AD" clId="Web-{FBC9A1F0-305F-4EEF-BF4B-54505A1E8639}" dt="2022-04-23T19:16:26.640" v="803" actId="20577"/>
          <ac:spMkLst>
            <pc:docMk/>
            <pc:sldMk cId="2560007878" sldId="259"/>
            <ac:spMk id="3" creationId="{05EEC9EE-7F5A-0E15-FF98-BA4549E0CC26}"/>
          </ac:spMkLst>
        </pc:spChg>
        <pc:spChg chg="add del">
          <ac:chgData name="Tina Bucak" userId="S::tina.bucak@skole.hr::4837659d-3a5c-4514-80dd-62def98bcc24" providerId="AD" clId="Web-{FBC9A1F0-305F-4EEF-BF4B-54505A1E8639}" dt="2022-04-23T18:31:33.832" v="360"/>
          <ac:spMkLst>
            <pc:docMk/>
            <pc:sldMk cId="2560007878" sldId="259"/>
            <ac:spMk id="8" creationId="{C4474318-9BA9-4C58-85CC-EAF141DDB165}"/>
          </ac:spMkLst>
        </pc:spChg>
        <pc:spChg chg="add del">
          <ac:chgData name="Tina Bucak" userId="S::tina.bucak@skole.hr::4837659d-3a5c-4514-80dd-62def98bcc24" providerId="AD" clId="Web-{FBC9A1F0-305F-4EEF-BF4B-54505A1E8639}" dt="2022-04-23T18:31:33.832" v="360"/>
          <ac:spMkLst>
            <pc:docMk/>
            <pc:sldMk cId="2560007878" sldId="259"/>
            <ac:spMk id="10" creationId="{39010BAD-EF79-4453-A6CC-603B6FB042A1}"/>
          </ac:spMkLst>
        </pc:spChg>
        <pc:spChg chg="add del">
          <ac:chgData name="Tina Bucak" userId="S::tina.bucak@skole.hr::4837659d-3a5c-4514-80dd-62def98bcc24" providerId="AD" clId="Web-{FBC9A1F0-305F-4EEF-BF4B-54505A1E8639}" dt="2022-04-23T18:31:33.832" v="360"/>
          <ac:spMkLst>
            <pc:docMk/>
            <pc:sldMk cId="2560007878" sldId="259"/>
            <ac:spMk id="12" creationId="{9F9F0D99-A2D7-4650-BA53-99550E8F6808}"/>
          </ac:spMkLst>
        </pc:spChg>
        <pc:spChg chg="add del">
          <ac:chgData name="Tina Bucak" userId="S::tina.bucak@skole.hr::4837659d-3a5c-4514-80dd-62def98bcc24" providerId="AD" clId="Web-{FBC9A1F0-305F-4EEF-BF4B-54505A1E8639}" dt="2022-04-23T18:34:31.946" v="365"/>
          <ac:spMkLst>
            <pc:docMk/>
            <pc:sldMk cId="2560007878" sldId="259"/>
            <ac:spMk id="17" creationId="{ED3D3F92-A42A-4783-8E68-3EA4940D8C80}"/>
          </ac:spMkLst>
        </pc:spChg>
        <pc:spChg chg="add del">
          <ac:chgData name="Tina Bucak" userId="S::tina.bucak@skole.hr::4837659d-3a5c-4514-80dd-62def98bcc24" providerId="AD" clId="Web-{FBC9A1F0-305F-4EEF-BF4B-54505A1E8639}" dt="2022-04-23T18:34:31.946" v="365"/>
          <ac:spMkLst>
            <pc:docMk/>
            <pc:sldMk cId="2560007878" sldId="259"/>
            <ac:spMk id="19" creationId="{08806B02-335B-4B6E-B86F-D9FCF2E041E5}"/>
          </ac:spMkLst>
        </pc:spChg>
        <pc:spChg chg="add del">
          <ac:chgData name="Tina Bucak" userId="S::tina.bucak@skole.hr::4837659d-3a5c-4514-80dd-62def98bcc24" providerId="AD" clId="Web-{FBC9A1F0-305F-4EEF-BF4B-54505A1E8639}" dt="2022-04-23T18:34:31.946" v="365"/>
          <ac:spMkLst>
            <pc:docMk/>
            <pc:sldMk cId="2560007878" sldId="259"/>
            <ac:spMk id="21" creationId="{59B8D541-F0F1-448D-B481-76E8390D3633}"/>
          </ac:spMkLst>
        </pc:spChg>
        <pc:spChg chg="add del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26" creationId="{B20DF01A-DAD0-4D16-BEDE-ED085CCC3B73}"/>
          </ac:spMkLst>
        </pc:spChg>
        <pc:spChg chg="add del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28" creationId="{99B7B539-E79B-44C5-8319-9CE01F87F474}"/>
          </ac:spMkLst>
        </pc:spChg>
        <pc:spChg chg="add del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30" creationId="{1979858C-A26E-4B53-9728-5EC82E0E95A1}"/>
          </ac:spMkLst>
        </pc:spChg>
        <pc:spChg chg="add del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32" creationId="{3F73B9C9-A160-4E92-89A0-667A53CD703B}"/>
          </ac:spMkLst>
        </pc:spChg>
        <pc:spChg chg="add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37" creationId="{5449D184-9D1F-4194-967E-2078F06C0090}"/>
          </ac:spMkLst>
        </pc:spChg>
        <pc:spChg chg="add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39" creationId="{CD0A91AB-7772-469C-ADBF-6BA8D81AE330}"/>
          </ac:spMkLst>
        </pc:spChg>
        <pc:spChg chg="add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41" creationId="{1AA0020E-FB7B-4A05-91FF-2F596CD42449}"/>
          </ac:spMkLst>
        </pc:spChg>
        <pc:spChg chg="add">
          <ac:chgData name="Tina Bucak" userId="S::tina.bucak@skole.hr::4837659d-3a5c-4514-80dd-62def98bcc24" providerId="AD" clId="Web-{FBC9A1F0-305F-4EEF-BF4B-54505A1E8639}" dt="2022-04-23T18:35:16.948" v="370"/>
          <ac:spMkLst>
            <pc:docMk/>
            <pc:sldMk cId="2560007878" sldId="259"/>
            <ac:spMk id="43" creationId="{9352FC5B-DB82-4476-A73C-D8B8D940F0D3}"/>
          </ac:spMkLst>
        </pc:spChg>
        <pc:picChg chg="add mod ord">
          <ac:chgData name="Tina Bucak" userId="S::tina.bucak@skole.hr::4837659d-3a5c-4514-80dd-62def98bcc24" providerId="AD" clId="Web-{FBC9A1F0-305F-4EEF-BF4B-54505A1E8639}" dt="2022-04-23T18:35:16.948" v="370"/>
          <ac:picMkLst>
            <pc:docMk/>
            <pc:sldMk cId="2560007878" sldId="259"/>
            <ac:picMk id="4" creationId="{8953E61E-A857-0F1D-1449-04A8528A61AA}"/>
          </ac:picMkLst>
        </pc:picChg>
      </pc:sldChg>
      <pc:sldChg chg="addSp delSp modSp new del mod setBg">
        <pc:chgData name="Tina Bucak" userId="S::tina.bucak@skole.hr::4837659d-3a5c-4514-80dd-62def98bcc24" providerId="AD" clId="Web-{FBC9A1F0-305F-4EEF-BF4B-54505A1E8639}" dt="2022-04-23T18:36:50.231" v="381"/>
        <pc:sldMkLst>
          <pc:docMk/>
          <pc:sldMk cId="2932012124" sldId="260"/>
        </pc:sldMkLst>
        <pc:spChg chg="mod">
          <ac:chgData name="Tina Bucak" userId="S::tina.bucak@skole.hr::4837659d-3a5c-4514-80dd-62def98bcc24" providerId="AD" clId="Web-{FBC9A1F0-305F-4EEF-BF4B-54505A1E8639}" dt="2022-04-23T18:36:28.246" v="379" actId="20577"/>
          <ac:spMkLst>
            <pc:docMk/>
            <pc:sldMk cId="2932012124" sldId="260"/>
            <ac:spMk id="2" creationId="{AD958CFD-0FF2-4F45-C17C-0BC8E1D17954}"/>
          </ac:spMkLst>
        </pc:spChg>
        <pc:spChg chg="del mod">
          <ac:chgData name="Tina Bucak" userId="S::tina.bucak@skole.hr::4837659d-3a5c-4514-80dd-62def98bcc24" providerId="AD" clId="Web-{FBC9A1F0-305F-4EEF-BF4B-54505A1E8639}" dt="2022-04-23T18:36:35.622" v="380"/>
          <ac:spMkLst>
            <pc:docMk/>
            <pc:sldMk cId="2932012124" sldId="260"/>
            <ac:spMk id="3" creationId="{8EF9E47D-A6AD-7775-27F2-29467BC229E9}"/>
          </ac:spMkLst>
        </pc:spChg>
        <pc:spChg chg="add">
          <ac:chgData name="Tina Bucak" userId="S::tina.bucak@skole.hr::4837659d-3a5c-4514-80dd-62def98bcc24" providerId="AD" clId="Web-{FBC9A1F0-305F-4EEF-BF4B-54505A1E8639}" dt="2022-04-23T18:36:16.762" v="373"/>
          <ac:spMkLst>
            <pc:docMk/>
            <pc:sldMk cId="2932012124" sldId="260"/>
            <ac:spMk id="8" creationId="{C4474318-9BA9-4C58-85CC-EAF141DDB165}"/>
          </ac:spMkLst>
        </pc:spChg>
        <pc:spChg chg="add">
          <ac:chgData name="Tina Bucak" userId="S::tina.bucak@skole.hr::4837659d-3a5c-4514-80dd-62def98bcc24" providerId="AD" clId="Web-{FBC9A1F0-305F-4EEF-BF4B-54505A1E8639}" dt="2022-04-23T18:36:16.762" v="373"/>
          <ac:spMkLst>
            <pc:docMk/>
            <pc:sldMk cId="2932012124" sldId="260"/>
            <ac:spMk id="10" creationId="{39010BAD-EF79-4453-A6CC-603B6FB042A1}"/>
          </ac:spMkLst>
        </pc:spChg>
        <pc:spChg chg="add">
          <ac:chgData name="Tina Bucak" userId="S::tina.bucak@skole.hr::4837659d-3a5c-4514-80dd-62def98bcc24" providerId="AD" clId="Web-{FBC9A1F0-305F-4EEF-BF4B-54505A1E8639}" dt="2022-04-23T18:36:16.762" v="373"/>
          <ac:spMkLst>
            <pc:docMk/>
            <pc:sldMk cId="2932012124" sldId="260"/>
            <ac:spMk id="12" creationId="{9F9F0D99-A2D7-4650-BA53-99550E8F6808}"/>
          </ac:spMkLst>
        </pc:spChg>
        <pc:graphicFrameChg chg="add mod ord modGraphic">
          <ac:chgData name="Tina Bucak" userId="S::tina.bucak@skole.hr::4837659d-3a5c-4514-80dd-62def98bcc24" providerId="AD" clId="Web-{FBC9A1F0-305F-4EEF-BF4B-54505A1E8639}" dt="2022-04-23T18:36:35.622" v="380"/>
          <ac:graphicFrameMkLst>
            <pc:docMk/>
            <pc:sldMk cId="2932012124" sldId="260"/>
            <ac:graphicFrameMk id="4" creationId="{31540D75-9CAF-6D15-2D7B-D9D4B4AC88C8}"/>
          </ac:graphicFrameMkLst>
        </pc:graphicFrameChg>
      </pc:sldChg>
      <pc:sldChg chg="addSp delSp modSp add ord replId">
        <pc:chgData name="Tina Bucak" userId="S::tina.bucak@skole.hr::4837659d-3a5c-4514-80dd-62def98bcc24" providerId="AD" clId="Web-{FBC9A1F0-305F-4EEF-BF4B-54505A1E8639}" dt="2022-04-23T19:15:55.655" v="801" actId="20577"/>
        <pc:sldMkLst>
          <pc:docMk/>
          <pc:sldMk cId="3178756802" sldId="260"/>
        </pc:sldMkLst>
        <pc:spChg chg="mod ord">
          <ac:chgData name="Tina Bucak" userId="S::tina.bucak@skole.hr::4837659d-3a5c-4514-80dd-62def98bcc24" providerId="AD" clId="Web-{FBC9A1F0-305F-4EEF-BF4B-54505A1E8639}" dt="2022-04-23T19:15:55.655" v="801" actId="20577"/>
          <ac:spMkLst>
            <pc:docMk/>
            <pc:sldMk cId="3178756802" sldId="260"/>
            <ac:spMk id="3" creationId="{05EEC9EE-7F5A-0E15-FF98-BA4549E0CC26}"/>
          </ac:spMkLst>
        </pc:spChg>
        <pc:spChg chg="del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37" creationId="{5449D184-9D1F-4194-967E-2078F06C0090}"/>
          </ac:spMkLst>
        </pc:spChg>
        <pc:spChg chg="del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39" creationId="{CD0A91AB-7772-469C-ADBF-6BA8D81AE330}"/>
          </ac:spMkLst>
        </pc:spChg>
        <pc:spChg chg="del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41" creationId="{1AA0020E-FB7B-4A05-91FF-2F596CD42449}"/>
          </ac:spMkLst>
        </pc:spChg>
        <pc:spChg chg="del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43" creationId="{9352FC5B-DB82-4476-A73C-D8B8D940F0D3}"/>
          </ac:spMkLst>
        </pc:spChg>
        <pc:spChg chg="add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48" creationId="{B20DF01A-DAD0-4D16-BEDE-ED085CCC3B73}"/>
          </ac:spMkLst>
        </pc:spChg>
        <pc:spChg chg="add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50" creationId="{99B7B539-E79B-44C5-8319-9CE01F87F474}"/>
          </ac:spMkLst>
        </pc:spChg>
        <pc:spChg chg="add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52" creationId="{1979858C-A26E-4B53-9728-5EC82E0E95A1}"/>
          </ac:spMkLst>
        </pc:spChg>
        <pc:spChg chg="add">
          <ac:chgData name="Tina Bucak" userId="S::tina.bucak@skole.hr::4837659d-3a5c-4514-80dd-62def98bcc24" providerId="AD" clId="Web-{FBC9A1F0-305F-4EEF-BF4B-54505A1E8639}" dt="2022-04-23T18:40:21.676" v="489"/>
          <ac:spMkLst>
            <pc:docMk/>
            <pc:sldMk cId="3178756802" sldId="260"/>
            <ac:spMk id="54" creationId="{3F73B9C9-A160-4E92-89A0-667A53CD703B}"/>
          </ac:spMkLst>
        </pc:spChg>
        <pc:picChg chg="add del">
          <ac:chgData name="Tina Bucak" userId="S::tina.bucak@skole.hr::4837659d-3a5c-4514-80dd-62def98bcc24" providerId="AD" clId="Web-{FBC9A1F0-305F-4EEF-BF4B-54505A1E8639}" dt="2022-04-23T18:40:06.629" v="486"/>
          <ac:picMkLst>
            <pc:docMk/>
            <pc:sldMk cId="3178756802" sldId="260"/>
            <ac:picMk id="2" creationId="{A3071060-2F63-88AB-C5A3-C4508F71C01A}"/>
          </ac:picMkLst>
        </pc:picChg>
        <pc:picChg chg="del">
          <ac:chgData name="Tina Bucak" userId="S::tina.bucak@skole.hr::4837659d-3a5c-4514-80dd-62def98bcc24" providerId="AD" clId="Web-{FBC9A1F0-305F-4EEF-BF4B-54505A1E8639}" dt="2022-04-23T18:40:09.785" v="487"/>
          <ac:picMkLst>
            <pc:docMk/>
            <pc:sldMk cId="3178756802" sldId="260"/>
            <ac:picMk id="4" creationId="{8953E61E-A857-0F1D-1449-04A8528A61AA}"/>
          </ac:picMkLst>
        </pc:picChg>
        <pc:picChg chg="add mod">
          <ac:chgData name="Tina Bucak" userId="S::tina.bucak@skole.hr::4837659d-3a5c-4514-80dd-62def98bcc24" providerId="AD" clId="Web-{FBC9A1F0-305F-4EEF-BF4B-54505A1E8639}" dt="2022-04-23T18:40:21.676" v="489"/>
          <ac:picMkLst>
            <pc:docMk/>
            <pc:sldMk cId="3178756802" sldId="260"/>
            <ac:picMk id="5" creationId="{5682335D-AB94-7D48-E8F4-C11834559BD7}"/>
          </ac:picMkLst>
        </pc:picChg>
      </pc:sldChg>
      <pc:sldChg chg="addSp delSp modSp add ord replId">
        <pc:chgData name="Tina Bucak" userId="S::tina.bucak@skole.hr::4837659d-3a5c-4514-80dd-62def98bcc24" providerId="AD" clId="Web-{FBC9A1F0-305F-4EEF-BF4B-54505A1E8639}" dt="2022-04-23T19:15:33.998" v="797" actId="20577"/>
        <pc:sldMkLst>
          <pc:docMk/>
          <pc:sldMk cId="548121657" sldId="261"/>
        </pc:sldMkLst>
        <pc:spChg chg="mod ord">
          <ac:chgData name="Tina Bucak" userId="S::tina.bucak@skole.hr::4837659d-3a5c-4514-80dd-62def98bcc24" providerId="AD" clId="Web-{FBC9A1F0-305F-4EEF-BF4B-54505A1E8639}" dt="2022-04-23T19:15:33.998" v="797" actId="20577"/>
          <ac:spMkLst>
            <pc:docMk/>
            <pc:sldMk cId="548121657" sldId="261"/>
            <ac:spMk id="3" creationId="{05EEC9EE-7F5A-0E15-FF98-BA4549E0CC26}"/>
          </ac:spMkLst>
        </pc:spChg>
        <pc:spChg chg="add">
          <ac:chgData name="Tina Bucak" userId="S::tina.bucak@skole.hr::4837659d-3a5c-4514-80dd-62def98bcc24" providerId="AD" clId="Web-{FBC9A1F0-305F-4EEF-BF4B-54505A1E8639}" dt="2022-04-23T18:42:51.415" v="506"/>
          <ac:spMkLst>
            <pc:docMk/>
            <pc:sldMk cId="548121657" sldId="261"/>
            <ac:spMk id="6" creationId="{5162DCF4-9511-6000-62F1-4411A3DC8B14}"/>
          </ac:spMkLst>
        </pc:spChg>
        <pc:spChg chg="add">
          <ac:chgData name="Tina Bucak" userId="S::tina.bucak@skole.hr::4837659d-3a5c-4514-80dd-62def98bcc24" providerId="AD" clId="Web-{FBC9A1F0-305F-4EEF-BF4B-54505A1E8639}" dt="2022-04-23T18:42:53.134" v="507"/>
          <ac:spMkLst>
            <pc:docMk/>
            <pc:sldMk cId="548121657" sldId="261"/>
            <ac:spMk id="7" creationId="{10178F53-643D-0FD2-8A47-39ED66C82CA5}"/>
          </ac:spMkLst>
        </pc:spChg>
        <pc:spChg chg="del">
          <ac:chgData name="Tina Bucak" userId="S::tina.bucak@skole.hr::4837659d-3a5c-4514-80dd-62def98bcc24" providerId="AD" clId="Web-{FBC9A1F0-305F-4EEF-BF4B-54505A1E8639}" dt="2022-04-23T18:41:59.741" v="500"/>
          <ac:spMkLst>
            <pc:docMk/>
            <pc:sldMk cId="548121657" sldId="261"/>
            <ac:spMk id="37" creationId="{5449D184-9D1F-4194-967E-2078F06C0090}"/>
          </ac:spMkLst>
        </pc:spChg>
        <pc:spChg chg="del">
          <ac:chgData name="Tina Bucak" userId="S::tina.bucak@skole.hr::4837659d-3a5c-4514-80dd-62def98bcc24" providerId="AD" clId="Web-{FBC9A1F0-305F-4EEF-BF4B-54505A1E8639}" dt="2022-04-23T18:41:59.741" v="500"/>
          <ac:spMkLst>
            <pc:docMk/>
            <pc:sldMk cId="548121657" sldId="261"/>
            <ac:spMk id="39" creationId="{CD0A91AB-7772-469C-ADBF-6BA8D81AE330}"/>
          </ac:spMkLst>
        </pc:spChg>
        <pc:spChg chg="del">
          <ac:chgData name="Tina Bucak" userId="S::tina.bucak@skole.hr::4837659d-3a5c-4514-80dd-62def98bcc24" providerId="AD" clId="Web-{FBC9A1F0-305F-4EEF-BF4B-54505A1E8639}" dt="2022-04-23T18:41:59.741" v="500"/>
          <ac:spMkLst>
            <pc:docMk/>
            <pc:sldMk cId="548121657" sldId="261"/>
            <ac:spMk id="41" creationId="{1AA0020E-FB7B-4A05-91FF-2F596CD42449}"/>
          </ac:spMkLst>
        </pc:spChg>
        <pc:spChg chg="del">
          <ac:chgData name="Tina Bucak" userId="S::tina.bucak@skole.hr::4837659d-3a5c-4514-80dd-62def98bcc24" providerId="AD" clId="Web-{FBC9A1F0-305F-4EEF-BF4B-54505A1E8639}" dt="2022-04-23T18:41:59.741" v="500"/>
          <ac:spMkLst>
            <pc:docMk/>
            <pc:sldMk cId="548121657" sldId="261"/>
            <ac:spMk id="43" creationId="{9352FC5B-DB82-4476-A73C-D8B8D940F0D3}"/>
          </ac:spMkLst>
        </pc:spChg>
        <pc:spChg chg="add del">
          <ac:chgData name="Tina Bucak" userId="S::tina.bucak@skole.hr::4837659d-3a5c-4514-80dd-62def98bcc24" providerId="AD" clId="Web-{FBC9A1F0-305F-4EEF-BF4B-54505A1E8639}" dt="2022-04-23T18:42:26.898" v="503"/>
          <ac:spMkLst>
            <pc:docMk/>
            <pc:sldMk cId="548121657" sldId="261"/>
            <ac:spMk id="48" creationId="{E7B74E81-276A-4BF8-9D74-BF6C44B2E424}"/>
          </ac:spMkLst>
        </pc:spChg>
        <pc:spChg chg="add del">
          <ac:chgData name="Tina Bucak" userId="S::tina.bucak@skole.hr::4837659d-3a5c-4514-80dd-62def98bcc24" providerId="AD" clId="Web-{FBC9A1F0-305F-4EEF-BF4B-54505A1E8639}" dt="2022-04-23T18:42:26.898" v="503"/>
          <ac:spMkLst>
            <pc:docMk/>
            <pc:sldMk cId="548121657" sldId="261"/>
            <ac:spMk id="50" creationId="{19C537B0-73BE-41E7-8BD7-CC603DD2BE4E}"/>
          </ac:spMkLst>
        </pc:spChg>
        <pc:spChg chg="add del">
          <ac:chgData name="Tina Bucak" userId="S::tina.bucak@skole.hr::4837659d-3a5c-4514-80dd-62def98bcc24" providerId="AD" clId="Web-{FBC9A1F0-305F-4EEF-BF4B-54505A1E8639}" dt="2022-04-23T18:42:26.898" v="503"/>
          <ac:spMkLst>
            <pc:docMk/>
            <pc:sldMk cId="548121657" sldId="261"/>
            <ac:spMk id="52" creationId="{5757CFF1-20F6-4EF6-83FA-264F652F45B9}"/>
          </ac:spMkLst>
        </pc:spChg>
        <pc:spChg chg="add del">
          <ac:chgData name="Tina Bucak" userId="S::tina.bucak@skole.hr::4837659d-3a5c-4514-80dd-62def98bcc24" providerId="AD" clId="Web-{FBC9A1F0-305F-4EEF-BF4B-54505A1E8639}" dt="2022-04-23T18:42:26.898" v="503"/>
          <ac:spMkLst>
            <pc:docMk/>
            <pc:sldMk cId="548121657" sldId="261"/>
            <ac:spMk id="54" creationId="{06A9A420-EBC2-475A-B5F6-1915095B1EB6}"/>
          </ac:spMkLst>
        </pc:spChg>
        <pc:spChg chg="add del">
          <ac:chgData name="Tina Bucak" userId="S::tina.bucak@skole.hr::4837659d-3a5c-4514-80dd-62def98bcc24" providerId="AD" clId="Web-{FBC9A1F0-305F-4EEF-BF4B-54505A1E8639}" dt="2022-04-23T18:42:26.898" v="503"/>
          <ac:spMkLst>
            <pc:docMk/>
            <pc:sldMk cId="548121657" sldId="261"/>
            <ac:spMk id="56" creationId="{23E32A87-27EB-4E8C-A286-AC27F2A1424A}"/>
          </ac:spMkLst>
        </pc:spChg>
        <pc:spChg chg="add del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61" creationId="{3D6A03ED-7B7A-4C88-8FFC-A4D862447D4B}"/>
          </ac:spMkLst>
        </pc:spChg>
        <pc:spChg chg="add del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63" creationId="{53975754-B125-4FFC-9140-F88A16E3D0E7}"/>
          </ac:spMkLst>
        </pc:spChg>
        <pc:spChg chg="add del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65" creationId="{2C673667-46AA-4DF0-A85B-F7D6E52DB8DF}"/>
          </ac:spMkLst>
        </pc:spChg>
        <pc:spChg chg="add del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67" creationId="{A6C1F2A2-D184-49FB-99E6-B2EE7A52C05B}"/>
          </ac:spMkLst>
        </pc:spChg>
        <pc:spChg chg="add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72" creationId="{BD2A7128-270D-45DD-B0C7-24FF462228BB}"/>
          </ac:spMkLst>
        </pc:spChg>
        <pc:spChg chg="add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74" creationId="{99B7B539-E79B-44C5-8319-9CE01F87F474}"/>
          </ac:spMkLst>
        </pc:spChg>
        <pc:spChg chg="add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76" creationId="{78F7AE4B-9747-4033-A691-63FD7B8968EC}"/>
          </ac:spMkLst>
        </pc:spChg>
        <pc:spChg chg="add">
          <ac:chgData name="Tina Bucak" userId="S::tina.bucak@skole.hr::4837659d-3a5c-4514-80dd-62def98bcc24" providerId="AD" clId="Web-{FBC9A1F0-305F-4EEF-BF4B-54505A1E8639}" dt="2022-04-23T18:42:40.836" v="505"/>
          <ac:spMkLst>
            <pc:docMk/>
            <pc:sldMk cId="548121657" sldId="261"/>
            <ac:spMk id="78" creationId="{3DE94331-B9BD-4D14-A13A-2868661FB1EF}"/>
          </ac:spMkLst>
        </pc:spChg>
        <pc:picChg chg="add del">
          <ac:chgData name="Tina Bucak" userId="S::tina.bucak@skole.hr::4837659d-3a5c-4514-80dd-62def98bcc24" providerId="AD" clId="Web-{FBC9A1F0-305F-4EEF-BF4B-54505A1E8639}" dt="2022-04-23T18:41:33.100" v="497"/>
          <ac:picMkLst>
            <pc:docMk/>
            <pc:sldMk cId="548121657" sldId="261"/>
            <ac:picMk id="2" creationId="{8ED52B78-F479-CFF9-15C4-7B99A1B456DC}"/>
          </ac:picMkLst>
        </pc:picChg>
        <pc:picChg chg="del">
          <ac:chgData name="Tina Bucak" userId="S::tina.bucak@skole.hr::4837659d-3a5c-4514-80dd-62def98bcc24" providerId="AD" clId="Web-{FBC9A1F0-305F-4EEF-BF4B-54505A1E8639}" dt="2022-04-23T18:41:44.335" v="498"/>
          <ac:picMkLst>
            <pc:docMk/>
            <pc:sldMk cId="548121657" sldId="261"/>
            <ac:picMk id="4" creationId="{8953E61E-A857-0F1D-1449-04A8528A61AA}"/>
          </ac:picMkLst>
        </pc:picChg>
        <pc:picChg chg="add mod">
          <ac:chgData name="Tina Bucak" userId="S::tina.bucak@skole.hr::4837659d-3a5c-4514-80dd-62def98bcc24" providerId="AD" clId="Web-{FBC9A1F0-305F-4EEF-BF4B-54505A1E8639}" dt="2022-04-23T18:42:40.836" v="505"/>
          <ac:picMkLst>
            <pc:docMk/>
            <pc:sldMk cId="548121657" sldId="261"/>
            <ac:picMk id="5" creationId="{6EB036A4-1936-A745-8D5E-AAD69A399078}"/>
          </ac:picMkLst>
        </pc:picChg>
      </pc:sldChg>
      <pc:sldChg chg="addSp delSp modSp add replId">
        <pc:chgData name="Tina Bucak" userId="S::tina.bucak@skole.hr::4837659d-3a5c-4514-80dd-62def98bcc24" providerId="AD" clId="Web-{FBC9A1F0-305F-4EEF-BF4B-54505A1E8639}" dt="2022-04-23T19:16:41.469" v="805" actId="20577"/>
        <pc:sldMkLst>
          <pc:docMk/>
          <pc:sldMk cId="2952339766" sldId="262"/>
        </pc:sldMkLst>
        <pc:spChg chg="mod ord">
          <ac:chgData name="Tina Bucak" userId="S::tina.bucak@skole.hr::4837659d-3a5c-4514-80dd-62def98bcc24" providerId="AD" clId="Web-{FBC9A1F0-305F-4EEF-BF4B-54505A1E8639}" dt="2022-04-23T19:16:41.469" v="805" actId="20577"/>
          <ac:spMkLst>
            <pc:docMk/>
            <pc:sldMk cId="2952339766" sldId="262"/>
            <ac:spMk id="3" creationId="{05EEC9EE-7F5A-0E15-FF98-BA4549E0CC26}"/>
          </ac:spMkLst>
        </pc:spChg>
        <pc:spChg chg="del">
          <ac:chgData name="Tina Bucak" userId="S::tina.bucak@skole.hr::4837659d-3a5c-4514-80dd-62def98bcc24" providerId="AD" clId="Web-{FBC9A1F0-305F-4EEF-BF4B-54505A1E8639}" dt="2022-04-23T18:46:30.362" v="529"/>
          <ac:spMkLst>
            <pc:docMk/>
            <pc:sldMk cId="2952339766" sldId="262"/>
            <ac:spMk id="37" creationId="{5449D184-9D1F-4194-967E-2078F06C0090}"/>
          </ac:spMkLst>
        </pc:spChg>
        <pc:spChg chg="del">
          <ac:chgData name="Tina Bucak" userId="S::tina.bucak@skole.hr::4837659d-3a5c-4514-80dd-62def98bcc24" providerId="AD" clId="Web-{FBC9A1F0-305F-4EEF-BF4B-54505A1E8639}" dt="2022-04-23T18:46:30.362" v="529"/>
          <ac:spMkLst>
            <pc:docMk/>
            <pc:sldMk cId="2952339766" sldId="262"/>
            <ac:spMk id="39" creationId="{CD0A91AB-7772-469C-ADBF-6BA8D81AE330}"/>
          </ac:spMkLst>
        </pc:spChg>
        <pc:spChg chg="del">
          <ac:chgData name="Tina Bucak" userId="S::tina.bucak@skole.hr::4837659d-3a5c-4514-80dd-62def98bcc24" providerId="AD" clId="Web-{FBC9A1F0-305F-4EEF-BF4B-54505A1E8639}" dt="2022-04-23T18:46:30.362" v="529"/>
          <ac:spMkLst>
            <pc:docMk/>
            <pc:sldMk cId="2952339766" sldId="262"/>
            <ac:spMk id="41" creationId="{1AA0020E-FB7B-4A05-91FF-2F596CD42449}"/>
          </ac:spMkLst>
        </pc:spChg>
        <pc:spChg chg="del">
          <ac:chgData name="Tina Bucak" userId="S::tina.bucak@skole.hr::4837659d-3a5c-4514-80dd-62def98bcc24" providerId="AD" clId="Web-{FBC9A1F0-305F-4EEF-BF4B-54505A1E8639}" dt="2022-04-23T18:46:30.362" v="529"/>
          <ac:spMkLst>
            <pc:docMk/>
            <pc:sldMk cId="2952339766" sldId="262"/>
            <ac:spMk id="43" creationId="{9352FC5B-DB82-4476-A73C-D8B8D940F0D3}"/>
          </ac:spMkLst>
        </pc:spChg>
        <pc:spChg chg="add del">
          <ac:chgData name="Tina Bucak" userId="S::tina.bucak@skole.hr::4837659d-3a5c-4514-80dd-62def98bcc24" providerId="AD" clId="Web-{FBC9A1F0-305F-4EEF-BF4B-54505A1E8639}" dt="2022-04-23T18:52:38.593" v="535"/>
          <ac:spMkLst>
            <pc:docMk/>
            <pc:sldMk cId="2952339766" sldId="262"/>
            <ac:spMk id="48" creationId="{751E0511-ECC8-4FD3-A8C8-31C8C3B937BF}"/>
          </ac:spMkLst>
        </pc:spChg>
        <pc:spChg chg="add del">
          <ac:chgData name="Tina Bucak" userId="S::tina.bucak@skole.hr::4837659d-3a5c-4514-80dd-62def98bcc24" providerId="AD" clId="Web-{FBC9A1F0-305F-4EEF-BF4B-54505A1E8639}" dt="2022-04-23T18:52:38.593" v="535"/>
          <ac:spMkLst>
            <pc:docMk/>
            <pc:sldMk cId="2952339766" sldId="262"/>
            <ac:spMk id="50" creationId="{C382F5A8-0801-441E-9C73-D7444DC4D508}"/>
          </ac:spMkLst>
        </pc:spChg>
        <pc:spChg chg="add del">
          <ac:chgData name="Tina Bucak" userId="S::tina.bucak@skole.hr::4837659d-3a5c-4514-80dd-62def98bcc24" providerId="AD" clId="Web-{FBC9A1F0-305F-4EEF-BF4B-54505A1E8639}" dt="2022-04-23T18:52:38.593" v="535"/>
          <ac:spMkLst>
            <pc:docMk/>
            <pc:sldMk cId="2952339766" sldId="262"/>
            <ac:spMk id="52" creationId="{56B90F41-10EE-4D43-BBF2-CAC75FDE5CF9}"/>
          </ac:spMkLst>
        </pc:spChg>
        <pc:spChg chg="add del">
          <ac:chgData name="Tina Bucak" userId="S::tina.bucak@skole.hr::4837659d-3a5c-4514-80dd-62def98bcc24" providerId="AD" clId="Web-{FBC9A1F0-305F-4EEF-BF4B-54505A1E8639}" dt="2022-04-23T18:52:38.578" v="534"/>
          <ac:spMkLst>
            <pc:docMk/>
            <pc:sldMk cId="2952339766" sldId="262"/>
            <ac:spMk id="57" creationId="{B20DF01A-DAD0-4D16-BEDE-ED085CCC3B73}"/>
          </ac:spMkLst>
        </pc:spChg>
        <pc:spChg chg="add del">
          <ac:chgData name="Tina Bucak" userId="S::tina.bucak@skole.hr::4837659d-3a5c-4514-80dd-62def98bcc24" providerId="AD" clId="Web-{FBC9A1F0-305F-4EEF-BF4B-54505A1E8639}" dt="2022-04-23T18:52:38.578" v="534"/>
          <ac:spMkLst>
            <pc:docMk/>
            <pc:sldMk cId="2952339766" sldId="262"/>
            <ac:spMk id="59" creationId="{99B7B539-E79B-44C5-8319-9CE01F87F474}"/>
          </ac:spMkLst>
        </pc:spChg>
        <pc:spChg chg="add del">
          <ac:chgData name="Tina Bucak" userId="S::tina.bucak@skole.hr::4837659d-3a5c-4514-80dd-62def98bcc24" providerId="AD" clId="Web-{FBC9A1F0-305F-4EEF-BF4B-54505A1E8639}" dt="2022-04-23T18:52:38.578" v="534"/>
          <ac:spMkLst>
            <pc:docMk/>
            <pc:sldMk cId="2952339766" sldId="262"/>
            <ac:spMk id="61" creationId="{1979858C-A26E-4B53-9728-5EC82E0E95A1}"/>
          </ac:spMkLst>
        </pc:spChg>
        <pc:spChg chg="add del">
          <ac:chgData name="Tina Bucak" userId="S::tina.bucak@skole.hr::4837659d-3a5c-4514-80dd-62def98bcc24" providerId="AD" clId="Web-{FBC9A1F0-305F-4EEF-BF4B-54505A1E8639}" dt="2022-04-23T18:52:38.578" v="534"/>
          <ac:spMkLst>
            <pc:docMk/>
            <pc:sldMk cId="2952339766" sldId="262"/>
            <ac:spMk id="63" creationId="{3F73B9C9-A160-4E92-89A0-667A53CD703B}"/>
          </ac:spMkLst>
        </pc:spChg>
        <pc:spChg chg="add">
          <ac:chgData name="Tina Bucak" userId="S::tina.bucak@skole.hr::4837659d-3a5c-4514-80dd-62def98bcc24" providerId="AD" clId="Web-{FBC9A1F0-305F-4EEF-BF4B-54505A1E8639}" dt="2022-04-23T18:52:38.593" v="535"/>
          <ac:spMkLst>
            <pc:docMk/>
            <pc:sldMk cId="2952339766" sldId="262"/>
            <ac:spMk id="65" creationId="{5449D184-9D1F-4194-967E-2078F06C0090}"/>
          </ac:spMkLst>
        </pc:spChg>
        <pc:spChg chg="add">
          <ac:chgData name="Tina Bucak" userId="S::tina.bucak@skole.hr::4837659d-3a5c-4514-80dd-62def98bcc24" providerId="AD" clId="Web-{FBC9A1F0-305F-4EEF-BF4B-54505A1E8639}" dt="2022-04-23T18:52:38.593" v="535"/>
          <ac:spMkLst>
            <pc:docMk/>
            <pc:sldMk cId="2952339766" sldId="262"/>
            <ac:spMk id="66" creationId="{CD0A91AB-7772-469C-ADBF-6BA8D81AE330}"/>
          </ac:spMkLst>
        </pc:spChg>
        <pc:spChg chg="add">
          <ac:chgData name="Tina Bucak" userId="S::tina.bucak@skole.hr::4837659d-3a5c-4514-80dd-62def98bcc24" providerId="AD" clId="Web-{FBC9A1F0-305F-4EEF-BF4B-54505A1E8639}" dt="2022-04-23T18:52:38.593" v="535"/>
          <ac:spMkLst>
            <pc:docMk/>
            <pc:sldMk cId="2952339766" sldId="262"/>
            <ac:spMk id="67" creationId="{1AA0020E-FB7B-4A05-91FF-2F596CD42449}"/>
          </ac:spMkLst>
        </pc:spChg>
        <pc:spChg chg="add">
          <ac:chgData name="Tina Bucak" userId="S::tina.bucak@skole.hr::4837659d-3a5c-4514-80dd-62def98bcc24" providerId="AD" clId="Web-{FBC9A1F0-305F-4EEF-BF4B-54505A1E8639}" dt="2022-04-23T18:52:38.593" v="535"/>
          <ac:spMkLst>
            <pc:docMk/>
            <pc:sldMk cId="2952339766" sldId="262"/>
            <ac:spMk id="68" creationId="{9352FC5B-DB82-4476-A73C-D8B8D940F0D3}"/>
          </ac:spMkLst>
        </pc:spChg>
        <pc:picChg chg="add mod">
          <ac:chgData name="Tina Bucak" userId="S::tina.bucak@skole.hr::4837659d-3a5c-4514-80dd-62def98bcc24" providerId="AD" clId="Web-{FBC9A1F0-305F-4EEF-BF4B-54505A1E8639}" dt="2022-04-23T18:52:38.593" v="535"/>
          <ac:picMkLst>
            <pc:docMk/>
            <pc:sldMk cId="2952339766" sldId="262"/>
            <ac:picMk id="2" creationId="{394E6B3F-3996-E2AF-F6F4-195057DD5707}"/>
          </ac:picMkLst>
        </pc:picChg>
        <pc:picChg chg="del mod">
          <ac:chgData name="Tina Bucak" userId="S::tina.bucak@skole.hr::4837659d-3a5c-4514-80dd-62def98bcc24" providerId="AD" clId="Web-{FBC9A1F0-305F-4EEF-BF4B-54505A1E8639}" dt="2022-04-23T18:52:13.061" v="530"/>
          <ac:picMkLst>
            <pc:docMk/>
            <pc:sldMk cId="2952339766" sldId="262"/>
            <ac:picMk id="4" creationId="{8953E61E-A857-0F1D-1449-04A8528A61AA}"/>
          </ac:picMkLst>
        </pc:picChg>
      </pc:sldChg>
      <pc:sldChg chg="addSp delSp modSp add replId">
        <pc:chgData name="Tina Bucak" userId="S::tina.bucak@skole.hr::4837659d-3a5c-4514-80dd-62def98bcc24" providerId="AD" clId="Web-{FBC9A1F0-305F-4EEF-BF4B-54505A1E8639}" dt="2022-04-23T19:12:03.097" v="781" actId="20577"/>
        <pc:sldMkLst>
          <pc:docMk/>
          <pc:sldMk cId="3115229769" sldId="263"/>
        </pc:sldMkLst>
        <pc:spChg chg="mod ord">
          <ac:chgData name="Tina Bucak" userId="S::tina.bucak@skole.hr::4837659d-3a5c-4514-80dd-62def98bcc24" providerId="AD" clId="Web-{FBC9A1F0-305F-4EEF-BF4B-54505A1E8639}" dt="2022-04-23T19:12:03.097" v="781" actId="20577"/>
          <ac:spMkLst>
            <pc:docMk/>
            <pc:sldMk cId="3115229769" sldId="263"/>
            <ac:spMk id="3" creationId="{05EEC9EE-7F5A-0E15-FF98-BA4549E0CC26}"/>
          </ac:spMkLst>
        </pc:spChg>
        <pc:spChg chg="del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65" creationId="{5449D184-9D1F-4194-967E-2078F06C0090}"/>
          </ac:spMkLst>
        </pc:spChg>
        <pc:spChg chg="del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66" creationId="{CD0A91AB-7772-469C-ADBF-6BA8D81AE330}"/>
          </ac:spMkLst>
        </pc:spChg>
        <pc:spChg chg="del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67" creationId="{1AA0020E-FB7B-4A05-91FF-2F596CD42449}"/>
          </ac:spMkLst>
        </pc:spChg>
        <pc:spChg chg="del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68" creationId="{9352FC5B-DB82-4476-A73C-D8B8D940F0D3}"/>
          </ac:spMkLst>
        </pc:spChg>
        <pc:spChg chg="add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73" creationId="{5449D184-9D1F-4194-967E-2078F06C0090}"/>
          </ac:spMkLst>
        </pc:spChg>
        <pc:spChg chg="add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75" creationId="{CD0A91AB-7772-469C-ADBF-6BA8D81AE330}"/>
          </ac:spMkLst>
        </pc:spChg>
        <pc:spChg chg="add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77" creationId="{1AA0020E-FB7B-4A05-91FF-2F596CD42449}"/>
          </ac:spMkLst>
        </pc:spChg>
        <pc:spChg chg="add">
          <ac:chgData name="Tina Bucak" userId="S::tina.bucak@skole.hr::4837659d-3a5c-4514-80dd-62def98bcc24" providerId="AD" clId="Web-{FBC9A1F0-305F-4EEF-BF4B-54505A1E8639}" dt="2022-04-23T19:11:32.862" v="779"/>
          <ac:spMkLst>
            <pc:docMk/>
            <pc:sldMk cId="3115229769" sldId="263"/>
            <ac:spMk id="79" creationId="{9352FC5B-DB82-4476-A73C-D8B8D940F0D3}"/>
          </ac:spMkLst>
        </pc:spChg>
        <pc:picChg chg="del">
          <ac:chgData name="Tina Bucak" userId="S::tina.bucak@skole.hr::4837659d-3a5c-4514-80dd-62def98bcc24" providerId="AD" clId="Web-{FBC9A1F0-305F-4EEF-BF4B-54505A1E8639}" dt="2022-04-23T19:10:38.095" v="774"/>
          <ac:picMkLst>
            <pc:docMk/>
            <pc:sldMk cId="3115229769" sldId="263"/>
            <ac:picMk id="2" creationId="{394E6B3F-3996-E2AF-F6F4-195057DD5707}"/>
          </ac:picMkLst>
        </pc:picChg>
        <pc:picChg chg="add mod">
          <ac:chgData name="Tina Bucak" userId="S::tina.bucak@skole.hr::4837659d-3a5c-4514-80dd-62def98bcc24" providerId="AD" clId="Web-{FBC9A1F0-305F-4EEF-BF4B-54505A1E8639}" dt="2022-04-23T19:11:32.862" v="779"/>
          <ac:picMkLst>
            <pc:docMk/>
            <pc:sldMk cId="3115229769" sldId="263"/>
            <ac:picMk id="4" creationId="{F2CD5DEA-A1E9-142E-B6E4-AA0BF485F034}"/>
          </ac:picMkLst>
        </pc:picChg>
      </pc:sldChg>
      <pc:sldMasterChg chg="add del addSldLayout delSldLayout">
        <pc:chgData name="Tina Bucak" userId="S::tina.bucak@skole.hr::4837659d-3a5c-4514-80dd-62def98bcc24" providerId="AD" clId="Web-{FBC9A1F0-305F-4EEF-BF4B-54505A1E8639}" dt="2022-04-23T17:33:02.523" v="37"/>
        <pc:sldMasterMkLst>
          <pc:docMk/>
          <pc:sldMasterMk cId="2460954070" sldId="2147483660"/>
        </pc:sldMasterMkLst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Tina Bucak" userId="S::tina.bucak@skole.hr::4837659d-3a5c-4514-80dd-62def98bcc24" providerId="AD" clId="Web-{FBC9A1F0-305F-4EEF-BF4B-54505A1E8639}" dt="2022-04-23T17:33:02.523" v="37"/>
        <pc:sldMasterMkLst>
          <pc:docMk/>
          <pc:sldMasterMk cId="723020514" sldId="2147483672"/>
        </pc:sldMasterMkLst>
        <pc:sldLayoutChg chg="ad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852471100" sldId="2147483673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1531618147" sldId="2147483674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292414033" sldId="2147483675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112402660" sldId="2147483676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2072316204" sldId="2147483677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2693504894" sldId="2147483678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899083179" sldId="2147483679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2728439999" sldId="2147483680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2984645121" sldId="2147483681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563223912" sldId="2147483682"/>
          </pc:sldLayoutMkLst>
        </pc:sldLayoutChg>
        <pc:sldLayoutChg chg="add replId">
          <pc:chgData name="Tina Bucak" userId="S::tina.bucak@skole.hr::4837659d-3a5c-4514-80dd-62def98bcc24" providerId="AD" clId="Web-{FBC9A1F0-305F-4EEF-BF4B-54505A1E8639}" dt="2022-04-23T17:33:02.523" v="37"/>
          <pc:sldLayoutMkLst>
            <pc:docMk/>
            <pc:sldMasterMk cId="723020514" sldId="2147483672"/>
            <pc:sldLayoutMk cId="2118124862" sldId="2147483683"/>
          </pc:sldLayoutMkLst>
        </pc:sldLayoutChg>
      </pc:sldMasterChg>
      <pc:sldMasterChg chg="add del addSldLayout delSldLayout">
        <pc:chgData name="Tina Bucak" userId="S::tina.bucak@skole.hr::4837659d-3a5c-4514-80dd-62def98bcc24" providerId="AD" clId="Web-{FBC9A1F0-305F-4EEF-BF4B-54505A1E8639}" dt="2022-04-23T17:33:02.476" v="36"/>
        <pc:sldMasterMkLst>
          <pc:docMk/>
          <pc:sldMasterMk cId="92915176" sldId="2147483685"/>
        </pc:sldMasterMkLst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2215953336" sldId="2147483674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1106825225" sldId="2147483675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701179679" sldId="2147483676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3949836929" sldId="2147483677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1592666841" sldId="2147483678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3278416840" sldId="2147483679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1526005391" sldId="2147483680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1382507024" sldId="2147483681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3048818725" sldId="2147483682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2897348910" sldId="2147483683"/>
          </pc:sldLayoutMkLst>
        </pc:sldLayoutChg>
        <pc:sldLayoutChg chg="add del">
          <pc:chgData name="Tina Bucak" userId="S::tina.bucak@skole.hr::4837659d-3a5c-4514-80dd-62def98bcc24" providerId="AD" clId="Web-{FBC9A1F0-305F-4EEF-BF4B-54505A1E8639}" dt="2022-04-23T17:33:02.476" v="36"/>
          <pc:sldLayoutMkLst>
            <pc:docMk/>
            <pc:sldMasterMk cId="92915176" sldId="2147483685"/>
            <pc:sldLayoutMk cId="1063546053" sldId="214748368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4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8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abergnow.com/2020/02/26/italian-australian-community-to-celebrate-on-saturda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6B5BA01D-059A-EF49-1BA3-034C355DC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Freeform: Shape 26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81" y="3823855"/>
            <a:ext cx="4477789" cy="1706880"/>
          </a:xfrm>
        </p:spPr>
        <p:txBody>
          <a:bodyPr anchor="b">
            <a:normAutofit/>
          </a:bodyPr>
          <a:lstStyle/>
          <a:p>
            <a:r>
              <a:rPr lang="it-IT">
                <a:solidFill>
                  <a:srgbClr val="00B050"/>
                </a:solidFill>
                <a:cs typeface="Calibri Light"/>
              </a:rPr>
              <a:t>Mi presento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D434941-522B-1268-7E68-57CEAC91C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863" y="5530735"/>
            <a:ext cx="3758145" cy="609600"/>
          </a:xfrm>
        </p:spPr>
        <p:txBody>
          <a:bodyPr>
            <a:normAutofit/>
          </a:bodyPr>
          <a:lstStyle/>
          <a:p>
            <a:pPr algn="r"/>
            <a:r>
              <a:rPr lang="en-US" sz="2800">
                <a:solidFill>
                  <a:srgbClr val="00B050"/>
                </a:solidFill>
              </a:rPr>
              <a:t>Tina </a:t>
            </a:r>
            <a:r>
              <a:rPr lang="en-US" sz="2800" err="1">
                <a:solidFill>
                  <a:srgbClr val="00B050"/>
                </a:solidFill>
              </a:rPr>
              <a:t>Bucak</a:t>
            </a:r>
            <a:r>
              <a:rPr lang="en-US" sz="2800">
                <a:solidFill>
                  <a:srgbClr val="00B050"/>
                </a:solidFill>
              </a:rPr>
              <a:t> 5.b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7E2C3-0CF0-8DAF-8454-FC846292F66A}"/>
              </a:ext>
            </a:extLst>
          </p:cNvPr>
          <p:cNvSpPr txBox="1"/>
          <p:nvPr/>
        </p:nvSpPr>
        <p:spPr>
          <a:xfrm>
            <a:off x="10862790" y="6657945"/>
            <a:ext cx="132921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all, indoor, shirt&#10;&#10;Description automatically generated">
            <a:extLst>
              <a:ext uri="{FF2B5EF4-FFF2-40B4-BE49-F238E27FC236}">
                <a16:creationId xmlns:a16="http://schemas.microsoft.com/office/drawing/2014/main" id="{6EB036A4-1936-A745-8D5E-AAD69A399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0090"/>
          <a:stretch/>
        </p:blipFill>
        <p:spPr>
          <a:xfrm>
            <a:off x="456628" y="527514"/>
            <a:ext cx="6539979" cy="5802972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625" y="518378"/>
            <a:ext cx="6539978" cy="580297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8F7AE4B-9747-4033-A691-63FD7B89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9820" y="974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DE94331-B9BD-4D14-A13A-2868661F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2887" y="926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C9EE-7F5A-0E15-FF98-BA4549E0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30" y="1024854"/>
            <a:ext cx="4465443" cy="18786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>
                <a:ea typeface="+mn-lt"/>
                <a:cs typeface="+mn-lt"/>
              </a:rPr>
              <a:t>Mi </a:t>
            </a:r>
            <a:r>
              <a:rPr lang="en-US" err="1">
                <a:ea typeface="+mn-lt"/>
                <a:cs typeface="+mn-lt"/>
              </a:rPr>
              <a:t>chiamo</a:t>
            </a:r>
            <a:r>
              <a:rPr lang="en-US">
                <a:ea typeface="+mn-lt"/>
                <a:cs typeface="+mn-lt"/>
              </a:rPr>
              <a:t> Tina. Ho </a:t>
            </a:r>
            <a:r>
              <a:rPr lang="en-US" err="1">
                <a:ea typeface="+mn-lt"/>
                <a:cs typeface="+mn-lt"/>
              </a:rPr>
              <a:t>undici</a:t>
            </a:r>
            <a:r>
              <a:rPr lang="en-US">
                <a:ea typeface="+mn-lt"/>
                <a:cs typeface="+mn-lt"/>
              </a:rPr>
              <a:t> anni. Sono </a:t>
            </a:r>
            <a:r>
              <a:rPr lang="en-US" err="1">
                <a:ea typeface="+mn-lt"/>
                <a:cs typeface="+mn-lt"/>
              </a:rPr>
              <a:t>croata</a:t>
            </a:r>
            <a:r>
              <a:rPr lang="en-US">
                <a:ea typeface="+mn-lt"/>
                <a:cs typeface="+mn-lt"/>
              </a:rPr>
              <a:t> di </a:t>
            </a:r>
            <a:r>
              <a:rPr lang="en-US" err="1">
                <a:ea typeface="+mn-lt"/>
                <a:cs typeface="+mn-lt"/>
              </a:rPr>
              <a:t>Zagabria</a:t>
            </a:r>
            <a:r>
              <a:rPr lang="en-US">
                <a:ea typeface="+mn-lt"/>
                <a:cs typeface="+mn-lt"/>
              </a:rPr>
              <a:t>. </a:t>
            </a:r>
            <a:r>
              <a:rPr lang="en-US" err="1">
                <a:ea typeface="+mn-lt"/>
                <a:cs typeface="+mn-lt"/>
              </a:rPr>
              <a:t>Abito</a:t>
            </a:r>
            <a:r>
              <a:rPr lang="en-US">
                <a:ea typeface="+mn-lt"/>
                <a:cs typeface="+mn-lt"/>
              </a:rPr>
              <a:t> in via </a:t>
            </a:r>
            <a:r>
              <a:rPr lang="en-US" err="1">
                <a:ea typeface="+mn-lt"/>
                <a:cs typeface="+mn-lt"/>
              </a:rPr>
              <a:t>Adama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Mandrovica</a:t>
            </a:r>
            <a:r>
              <a:rPr lang="en-US">
                <a:ea typeface="+mn-lt"/>
                <a:cs typeface="+mn-lt"/>
              </a:rPr>
              <a:t>  </a:t>
            </a:r>
            <a:r>
              <a:rPr lang="en-US" err="1">
                <a:ea typeface="+mn-lt"/>
                <a:cs typeface="+mn-lt"/>
              </a:rPr>
              <a:t>numero</a:t>
            </a:r>
            <a:r>
              <a:rPr lang="en-US">
                <a:ea typeface="+mn-lt"/>
                <a:cs typeface="+mn-lt"/>
              </a:rPr>
              <a:t> venti.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 in front of a waterfall&#10;&#10;Description automatically generated">
            <a:extLst>
              <a:ext uri="{FF2B5EF4-FFF2-40B4-BE49-F238E27FC236}">
                <a16:creationId xmlns:a16="http://schemas.microsoft.com/office/drawing/2014/main" id="{5682335D-AB94-7D48-E8F4-C11834559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8" r="1" b="1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C9EE-7F5A-0E15-FF98-BA4549E0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498" y="1604870"/>
            <a:ext cx="3713019" cy="2692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/>
              <a:t>I </a:t>
            </a:r>
            <a:r>
              <a:rPr lang="en-US" sz="3000" err="1"/>
              <a:t>membri</a:t>
            </a:r>
            <a:r>
              <a:rPr lang="en-US" sz="3000"/>
              <a:t> </a:t>
            </a:r>
            <a:r>
              <a:rPr lang="en-US" sz="3000" err="1"/>
              <a:t>della</a:t>
            </a:r>
            <a:r>
              <a:rPr lang="en-US" sz="3000"/>
              <a:t>  </a:t>
            </a:r>
            <a:r>
              <a:rPr lang="en-US" sz="3000" err="1"/>
              <a:t>mia</a:t>
            </a:r>
            <a:r>
              <a:rPr lang="en-US" sz="3000"/>
              <a:t>  </a:t>
            </a:r>
            <a:r>
              <a:rPr lang="en-US" sz="3000" err="1"/>
              <a:t>famiglia</a:t>
            </a:r>
            <a:r>
              <a:rPr lang="en-US" sz="3000"/>
              <a:t> </a:t>
            </a:r>
            <a:r>
              <a:rPr lang="en-US" sz="3000" err="1"/>
              <a:t>sono</a:t>
            </a:r>
            <a:r>
              <a:rPr lang="en-US" sz="3000"/>
              <a:t>: </a:t>
            </a:r>
          </a:p>
          <a:p>
            <a:pPr algn="ctr"/>
            <a:r>
              <a:rPr lang="en-US" sz="3000"/>
              <a:t>Il </a:t>
            </a:r>
            <a:r>
              <a:rPr lang="en-US" sz="3000" err="1"/>
              <a:t>mio</a:t>
            </a:r>
            <a:r>
              <a:rPr lang="en-US" sz="3000"/>
              <a:t> </a:t>
            </a:r>
            <a:r>
              <a:rPr lang="en-US" sz="3000" err="1"/>
              <a:t>papà</a:t>
            </a:r>
            <a:r>
              <a:rPr lang="en-US" sz="3000"/>
              <a:t> Tomislav, la </a:t>
            </a:r>
            <a:r>
              <a:rPr lang="en-US" sz="3000" err="1"/>
              <a:t>mia</a:t>
            </a:r>
            <a:r>
              <a:rPr lang="en-US" sz="3000"/>
              <a:t> mamma Liana e mia </a:t>
            </a:r>
            <a:r>
              <a:rPr lang="en-US" sz="3000" err="1"/>
              <a:t>sorella</a:t>
            </a:r>
            <a:r>
              <a:rPr lang="en-US" sz="3000"/>
              <a:t> Franka. Ho </a:t>
            </a:r>
            <a:r>
              <a:rPr lang="en-US" sz="3000" err="1"/>
              <a:t>anche</a:t>
            </a:r>
            <a:r>
              <a:rPr lang="en-US" sz="3000"/>
              <a:t> due </a:t>
            </a:r>
            <a:r>
              <a:rPr lang="en-US" sz="3000" err="1"/>
              <a:t>pappagalli</a:t>
            </a:r>
            <a:r>
              <a:rPr lang="en-US" sz="3000"/>
              <a:t> </a:t>
            </a:r>
            <a:r>
              <a:rPr lang="en-US" sz="3000" err="1"/>
              <a:t>che</a:t>
            </a:r>
            <a:r>
              <a:rPr lang="en-US" sz="3000"/>
              <a:t> </a:t>
            </a:r>
            <a:r>
              <a:rPr lang="en-US" sz="3000" err="1"/>
              <a:t>si</a:t>
            </a:r>
            <a:r>
              <a:rPr lang="en-US" sz="3000"/>
              <a:t> </a:t>
            </a:r>
            <a:r>
              <a:rPr lang="en-US" sz="3000" err="1"/>
              <a:t>chiamano</a:t>
            </a:r>
            <a:r>
              <a:rPr lang="en-US" sz="3000"/>
              <a:t> Papi e </a:t>
            </a:r>
            <a:r>
              <a:rPr lang="en-US" sz="3000" err="1"/>
              <a:t>Tockica</a:t>
            </a:r>
            <a:r>
              <a:rPr lang="en-US" sz="300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7875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53E61E-A857-0F1D-1449-04A8528A6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" r="12646" b="-2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C9EE-7F5A-0E15-FF98-BA4549E0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00" y="3137186"/>
            <a:ext cx="4107445" cy="2757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Nel tempo  libero  </a:t>
            </a:r>
            <a:r>
              <a:rPr lang="en-US" sz="3600" err="1"/>
              <a:t>faccio</a:t>
            </a:r>
            <a:r>
              <a:rPr lang="en-US" sz="3600"/>
              <a:t>  la </a:t>
            </a:r>
            <a:r>
              <a:rPr lang="en-US" sz="3600" err="1"/>
              <a:t>ginnastica</a:t>
            </a:r>
            <a:r>
              <a:rPr lang="en-US" sz="3600"/>
              <a:t> e studio </a:t>
            </a:r>
            <a:r>
              <a:rPr lang="en-US" sz="3600" err="1"/>
              <a:t>l'inglese</a:t>
            </a:r>
            <a:r>
              <a:rPr lang="en-US" sz="3600"/>
              <a:t> e il </a:t>
            </a:r>
            <a:r>
              <a:rPr lang="en-US" sz="3600" err="1"/>
              <a:t>latino</a:t>
            </a:r>
            <a:r>
              <a:rPr lang="en-US" sz="3600"/>
              <a:t>.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6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94E6B3F-3996-E2AF-F6F4-195057DD5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3" r="8335" b="2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66" name="Freeform: Shape 58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0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C9EE-7F5A-0E15-FF98-BA4549E0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00" y="3137186"/>
            <a:ext cx="4107445" cy="2757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La </a:t>
            </a:r>
            <a:r>
              <a:rPr lang="en-US" err="1"/>
              <a:t>mia</a:t>
            </a:r>
            <a:r>
              <a:rPr lang="en-US"/>
              <a:t> </a:t>
            </a:r>
            <a:r>
              <a:rPr lang="en-US" err="1"/>
              <a:t>scuola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chiama</a:t>
            </a:r>
            <a:r>
              <a:rPr lang="en-US"/>
              <a:t> </a:t>
            </a:r>
            <a:r>
              <a:rPr lang="en-US" err="1"/>
              <a:t>dottore</a:t>
            </a:r>
            <a:r>
              <a:rPr lang="en-US"/>
              <a:t> Ivan Merz. Faccio la </a:t>
            </a:r>
            <a:r>
              <a:rPr lang="en-US" err="1"/>
              <a:t>quinta</a:t>
            </a:r>
            <a:r>
              <a:rPr lang="en-US"/>
              <a:t> B. La </a:t>
            </a:r>
            <a:r>
              <a:rPr lang="en-US" err="1"/>
              <a:t>mia</a:t>
            </a:r>
            <a:r>
              <a:rPr lang="en-US"/>
              <a:t> </a:t>
            </a:r>
            <a:r>
              <a:rPr lang="en-US" err="1"/>
              <a:t>materia</a:t>
            </a:r>
            <a:r>
              <a:rPr lang="en-US"/>
              <a:t> </a:t>
            </a:r>
            <a:r>
              <a:rPr lang="en-US" err="1"/>
              <a:t>preferita</a:t>
            </a:r>
            <a:r>
              <a:rPr lang="en-US"/>
              <a:t> è </a:t>
            </a:r>
            <a:r>
              <a:rPr lang="en-US" err="1"/>
              <a:t>l'italiano</a:t>
            </a:r>
            <a:r>
              <a:rPr lang="en-US"/>
              <a:t>, ma non mi </a:t>
            </a:r>
            <a:r>
              <a:rPr lang="en-US" err="1"/>
              <a:t>piace</a:t>
            </a:r>
            <a:r>
              <a:rPr lang="en-US"/>
              <a:t> la </a:t>
            </a:r>
            <a:r>
              <a:rPr lang="en-US" err="1"/>
              <a:t>geografia</a:t>
            </a:r>
            <a:r>
              <a:rPr lang="en-US"/>
              <a:t>.</a:t>
            </a:r>
          </a:p>
        </p:txBody>
      </p:sp>
      <p:sp>
        <p:nvSpPr>
          <p:cNvPr id="68" name="Freeform: Shape 62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F2CD5DEA-A1E9-142E-B6E4-AA0BF485F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" r="30343" b="-2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C9EE-7F5A-0E15-FF98-BA4549E0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00" y="3137186"/>
            <a:ext cx="4107445" cy="2757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La </a:t>
            </a:r>
            <a:r>
              <a:rPr lang="en-US" err="1"/>
              <a:t>mia</a:t>
            </a:r>
            <a:r>
              <a:rPr lang="en-US"/>
              <a:t> </a:t>
            </a:r>
            <a:r>
              <a:rPr lang="en-US" err="1"/>
              <a:t>migliore</a:t>
            </a:r>
            <a:r>
              <a:rPr lang="en-US"/>
              <a:t> </a:t>
            </a:r>
            <a:r>
              <a:rPr lang="en-US" err="1"/>
              <a:t>amica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chiama</a:t>
            </a:r>
            <a:r>
              <a:rPr lang="en-US"/>
              <a:t> Leona. Lei ha </a:t>
            </a:r>
            <a:r>
              <a:rPr lang="en-US" err="1"/>
              <a:t>dodici</a:t>
            </a:r>
            <a:r>
              <a:rPr lang="en-US"/>
              <a:t> anni. È </a:t>
            </a:r>
            <a:r>
              <a:rPr lang="en-US" err="1"/>
              <a:t>alta</a:t>
            </a:r>
            <a:r>
              <a:rPr lang="en-US"/>
              <a:t>, ha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capelli</a:t>
            </a:r>
            <a:r>
              <a:rPr lang="en-US"/>
              <a:t> </a:t>
            </a:r>
            <a:r>
              <a:rPr lang="en-US" err="1"/>
              <a:t>ricci</a:t>
            </a:r>
            <a:r>
              <a:rPr lang="en-US"/>
              <a:t> e </a:t>
            </a:r>
            <a:r>
              <a:rPr lang="en-US" err="1"/>
              <a:t>neri</a:t>
            </a:r>
            <a:r>
              <a:rPr lang="en-US"/>
              <a:t>. Ha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occhi</a:t>
            </a:r>
            <a:r>
              <a:rPr lang="en-US"/>
              <a:t> </a:t>
            </a:r>
            <a:r>
              <a:rPr lang="en-US" err="1"/>
              <a:t>grandi</a:t>
            </a:r>
            <a:r>
              <a:rPr lang="en-US"/>
              <a:t> e </a:t>
            </a:r>
            <a:r>
              <a:rPr lang="en-US" err="1"/>
              <a:t>castani</a:t>
            </a:r>
            <a:r>
              <a:rPr lang="en-US"/>
              <a:t>. Leona è molto </a:t>
            </a:r>
            <a:r>
              <a:rPr lang="en-US" err="1"/>
              <a:t>simpatica</a:t>
            </a:r>
            <a:r>
              <a:rPr lang="en-US"/>
              <a:t> e carina.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24EA-013E-34E0-CBBE-14B0500FB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The Serif Hand"/>
              </a:rPr>
              <a:t>Grazie per </a:t>
            </a:r>
            <a:r>
              <a:rPr lang="en-US" dirty="0" err="1">
                <a:solidFill>
                  <a:srgbClr val="00B050"/>
                </a:solidFill>
                <a:latin typeface="The Serif Hand"/>
              </a:rPr>
              <a:t>l'attenzione</a:t>
            </a:r>
            <a:r>
              <a:rPr lang="en-US" dirty="0">
                <a:solidFill>
                  <a:srgbClr val="00B050"/>
                </a:solidFill>
                <a:latin typeface="The Serif Hand"/>
              </a:rPr>
              <a:t>!</a:t>
            </a:r>
            <a:endParaRPr lang="en-US" dirty="0">
              <a:latin typeface="The Serif Hand"/>
            </a:endParaRPr>
          </a:p>
        </p:txBody>
      </p:sp>
    </p:spTree>
    <p:extLst>
      <p:ext uri="{BB962C8B-B14F-4D97-AF65-F5344CB8AC3E}">
        <p14:creationId xmlns:p14="http://schemas.microsoft.com/office/powerpoint/2010/main" val="1385301651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ChitchatVTI</vt:lpstr>
      <vt:lpstr>Mi presento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 per l'attenzione!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11</cp:revision>
  <dcterms:created xsi:type="dcterms:W3CDTF">2022-04-23T17:22:38Z</dcterms:created>
  <dcterms:modified xsi:type="dcterms:W3CDTF">2022-05-01T17:14:45Z</dcterms:modified>
</cp:coreProperties>
</file>