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C9CA7-22DF-4AF0-9191-935187373A87}" v="2" dt="2022-05-23T18:21:03.639"/>
    <p1510:client id="{8AB9F930-0FD5-4100-99B3-C3467131C8E2}" v="3" dt="2022-05-23T18:21:54.705"/>
    <p1510:client id="{C8838802-1FB8-49FB-9002-CBCE2A2C16DF}" v="5" dt="2022-05-23T18:19:02.774"/>
    <p1510:client id="{EE071358-6161-4791-9159-557DC048CC0F}" v="2" dt="2022-05-23T18:21:35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a Vukšić" userId="S::rita.vuksic1@skole.hr::9bc4b53e-5fc7-45a5-8ab2-b79b1b27954f" providerId="AD" clId="Web-{21BC9CA7-22DF-4AF0-9191-935187373A87}"/>
    <pc:docChg chg="modSld">
      <pc:chgData name="Rita Vukšić" userId="S::rita.vuksic1@skole.hr::9bc4b53e-5fc7-45a5-8ab2-b79b1b27954f" providerId="AD" clId="Web-{21BC9CA7-22DF-4AF0-9191-935187373A87}" dt="2022-05-23T18:21:03.639" v="1" actId="20577"/>
      <pc:docMkLst>
        <pc:docMk/>
      </pc:docMkLst>
      <pc:sldChg chg="modSp">
        <pc:chgData name="Rita Vukšić" userId="S::rita.vuksic1@skole.hr::9bc4b53e-5fc7-45a5-8ab2-b79b1b27954f" providerId="AD" clId="Web-{21BC9CA7-22DF-4AF0-9191-935187373A87}" dt="2022-05-23T18:21:03.639" v="1" actId="20577"/>
        <pc:sldMkLst>
          <pc:docMk/>
          <pc:sldMk cId="1566895020" sldId="259"/>
        </pc:sldMkLst>
        <pc:spChg chg="mod">
          <ac:chgData name="Rita Vukšić" userId="S::rita.vuksic1@skole.hr::9bc4b53e-5fc7-45a5-8ab2-b79b1b27954f" providerId="AD" clId="Web-{21BC9CA7-22DF-4AF0-9191-935187373A87}" dt="2022-05-23T18:21:03.639" v="1" actId="20577"/>
          <ac:spMkLst>
            <pc:docMk/>
            <pc:sldMk cId="1566895020" sldId="259"/>
            <ac:spMk id="3" creationId="{29C6EC6C-2E4D-449D-9508-D879FAE7279E}"/>
          </ac:spMkLst>
        </pc:spChg>
      </pc:sldChg>
    </pc:docChg>
  </pc:docChgLst>
  <pc:docChgLst>
    <pc:chgData name="Rita Vukšić" userId="S::rita.vuksic1@skole.hr::9bc4b53e-5fc7-45a5-8ab2-b79b1b27954f" providerId="AD" clId="Web-{EE071358-6161-4791-9159-557DC048CC0F}"/>
    <pc:docChg chg="modSld">
      <pc:chgData name="Rita Vukšić" userId="S::rita.vuksic1@skole.hr::9bc4b53e-5fc7-45a5-8ab2-b79b1b27954f" providerId="AD" clId="Web-{EE071358-6161-4791-9159-557DC048CC0F}" dt="2022-05-23T18:21:35.448" v="1" actId="20577"/>
      <pc:docMkLst>
        <pc:docMk/>
      </pc:docMkLst>
      <pc:sldChg chg="modSp">
        <pc:chgData name="Rita Vukšić" userId="S::rita.vuksic1@skole.hr::9bc4b53e-5fc7-45a5-8ab2-b79b1b27954f" providerId="AD" clId="Web-{EE071358-6161-4791-9159-557DC048CC0F}" dt="2022-05-23T18:21:35.448" v="1" actId="20577"/>
        <pc:sldMkLst>
          <pc:docMk/>
          <pc:sldMk cId="2661579122" sldId="258"/>
        </pc:sldMkLst>
        <pc:spChg chg="mod">
          <ac:chgData name="Rita Vukšić" userId="S::rita.vuksic1@skole.hr::9bc4b53e-5fc7-45a5-8ab2-b79b1b27954f" providerId="AD" clId="Web-{EE071358-6161-4791-9159-557DC048CC0F}" dt="2022-05-23T18:21:35.448" v="1" actId="20577"/>
          <ac:spMkLst>
            <pc:docMk/>
            <pc:sldMk cId="2661579122" sldId="258"/>
            <ac:spMk id="3" creationId="{493F49F4-B7F5-4F7F-913C-BA18181B922D}"/>
          </ac:spMkLst>
        </pc:spChg>
      </pc:sldChg>
    </pc:docChg>
  </pc:docChgLst>
  <pc:docChgLst>
    <pc:chgData name="Rita Vukšić" userId="S::rita.vuksic1@skole.hr::9bc4b53e-5fc7-45a5-8ab2-b79b1b27954f" providerId="AD" clId="Web-{C8838802-1FB8-49FB-9002-CBCE2A2C16DF}"/>
    <pc:docChg chg="modSld">
      <pc:chgData name="Rita Vukšić" userId="S::rita.vuksic1@skole.hr::9bc4b53e-5fc7-45a5-8ab2-b79b1b27954f" providerId="AD" clId="Web-{C8838802-1FB8-49FB-9002-CBCE2A2C16DF}" dt="2022-05-23T18:19:02.774" v="4" actId="20577"/>
      <pc:docMkLst>
        <pc:docMk/>
      </pc:docMkLst>
      <pc:sldChg chg="modSp">
        <pc:chgData name="Rita Vukšić" userId="S::rita.vuksic1@skole.hr::9bc4b53e-5fc7-45a5-8ab2-b79b1b27954f" providerId="AD" clId="Web-{C8838802-1FB8-49FB-9002-CBCE2A2C16DF}" dt="2022-05-23T18:19:02.774" v="4" actId="20577"/>
        <pc:sldMkLst>
          <pc:docMk/>
          <pc:sldMk cId="1566895020" sldId="259"/>
        </pc:sldMkLst>
        <pc:spChg chg="mod">
          <ac:chgData name="Rita Vukšić" userId="S::rita.vuksic1@skole.hr::9bc4b53e-5fc7-45a5-8ab2-b79b1b27954f" providerId="AD" clId="Web-{C8838802-1FB8-49FB-9002-CBCE2A2C16DF}" dt="2022-05-23T18:19:02.774" v="4" actId="20577"/>
          <ac:spMkLst>
            <pc:docMk/>
            <pc:sldMk cId="1566895020" sldId="259"/>
            <ac:spMk id="3" creationId="{29C6EC6C-2E4D-449D-9508-D879FAE7279E}"/>
          </ac:spMkLst>
        </pc:spChg>
      </pc:sldChg>
    </pc:docChg>
  </pc:docChgLst>
  <pc:docChgLst>
    <pc:chgData name="Rita Vukšić" userId="S::rita.vuksic1@skole.hr::9bc4b53e-5fc7-45a5-8ab2-b79b1b27954f" providerId="AD" clId="Web-{8AB9F930-0FD5-4100-99B3-C3467131C8E2}"/>
    <pc:docChg chg="modSld">
      <pc:chgData name="Rita Vukšić" userId="S::rita.vuksic1@skole.hr::9bc4b53e-5fc7-45a5-8ab2-b79b1b27954f" providerId="AD" clId="Web-{8AB9F930-0FD5-4100-99B3-C3467131C8E2}" dt="2022-05-23T18:21:53.861" v="1" actId="20577"/>
      <pc:docMkLst>
        <pc:docMk/>
      </pc:docMkLst>
      <pc:sldChg chg="modSp">
        <pc:chgData name="Rita Vukšić" userId="S::rita.vuksic1@skole.hr::9bc4b53e-5fc7-45a5-8ab2-b79b1b27954f" providerId="AD" clId="Web-{8AB9F930-0FD5-4100-99B3-C3467131C8E2}" dt="2022-05-23T18:21:53.861" v="1" actId="20577"/>
        <pc:sldMkLst>
          <pc:docMk/>
          <pc:sldMk cId="2661579122" sldId="258"/>
        </pc:sldMkLst>
        <pc:spChg chg="mod">
          <ac:chgData name="Rita Vukšić" userId="S::rita.vuksic1@skole.hr::9bc4b53e-5fc7-45a5-8ab2-b79b1b27954f" providerId="AD" clId="Web-{8AB9F930-0FD5-4100-99B3-C3467131C8E2}" dt="2022-05-23T18:21:53.861" v="1" actId="20577"/>
          <ac:spMkLst>
            <pc:docMk/>
            <pc:sldMk cId="2661579122" sldId="258"/>
            <ac:spMk id="3" creationId="{493F49F4-B7F5-4F7F-913C-BA18181B92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54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92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11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37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820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264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188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474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54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12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0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933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969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101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32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427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2333-250C-4E04-9CFB-C385626D35AA}" type="datetimeFigureOut">
              <a:rPr lang="hr-HR" smtClean="0"/>
              <a:t>23.5.2022.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ED8F-28D2-417D-BDAA-30BC4AE517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889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071095-DE46-4F2E-9252-0004FD700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670" y="1041400"/>
            <a:ext cx="9144000" cy="2387600"/>
          </a:xfrm>
        </p:spPr>
        <p:txBody>
          <a:bodyPr/>
          <a:lstStyle/>
          <a:p>
            <a:r>
              <a:rPr lang="en-US" cap="none"/>
              <a:t>Mi </a:t>
            </a:r>
            <a:r>
              <a:rPr lang="en-US" cap="none" err="1"/>
              <a:t>presento</a:t>
            </a:r>
            <a:endParaRPr lang="hr-HR" cap="none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CB89C89-B28C-475E-BC84-569ECE89F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4670" y="3882876"/>
            <a:ext cx="2010358" cy="685800"/>
          </a:xfrm>
        </p:spPr>
        <p:txBody>
          <a:bodyPr/>
          <a:lstStyle/>
          <a:p>
            <a:r>
              <a:rPr lang="en-US"/>
              <a:t>Rita Vukšić 5.a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14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2476E4-AF2D-4450-82A4-04C7897D6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579" y="1892555"/>
            <a:ext cx="6855904" cy="32079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Mi </a:t>
            </a:r>
            <a:r>
              <a:rPr lang="en-US" err="1"/>
              <a:t>chiama</a:t>
            </a:r>
            <a:r>
              <a:rPr lang="en-US"/>
              <a:t> Rita Vukšić e io ho 11 anni.</a:t>
            </a:r>
          </a:p>
          <a:p>
            <a:pPr marL="0" indent="0">
              <a:buNone/>
            </a:pP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croata</a:t>
            </a:r>
            <a:r>
              <a:rPr lang="en-US"/>
              <a:t>, di </a:t>
            </a:r>
            <a:r>
              <a:rPr lang="en-US" err="1"/>
              <a:t>Zagabria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Io ho 2 </a:t>
            </a:r>
            <a:r>
              <a:rPr lang="en-US" err="1"/>
              <a:t>fratelli</a:t>
            </a:r>
            <a:r>
              <a:rPr lang="en-US"/>
              <a:t>: un </a:t>
            </a:r>
            <a:r>
              <a:rPr lang="en-US" err="1"/>
              <a:t>fratello</a:t>
            </a:r>
            <a:r>
              <a:rPr lang="en-US"/>
              <a:t> e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sorella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/>
              <a:t>Il </a:t>
            </a:r>
            <a:r>
              <a:rPr lang="en-US" err="1"/>
              <a:t>mio</a:t>
            </a:r>
            <a:r>
              <a:rPr lang="en-US"/>
              <a:t> </a:t>
            </a:r>
            <a:r>
              <a:rPr lang="en-US" err="1"/>
              <a:t>fratello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chiama</a:t>
            </a:r>
            <a:r>
              <a:rPr lang="en-US"/>
              <a:t> Roko e </a:t>
            </a:r>
            <a:r>
              <a:rPr lang="en-US" err="1"/>
              <a:t>lui</a:t>
            </a:r>
            <a:r>
              <a:rPr lang="en-US"/>
              <a:t> ha 15 anni. </a:t>
            </a:r>
            <a:r>
              <a:rPr lang="it-IT"/>
              <a:t>Gli piace </a:t>
            </a:r>
          </a:p>
          <a:p>
            <a:pPr marL="0" indent="0">
              <a:buNone/>
            </a:pPr>
            <a:r>
              <a:rPr lang="it-IT"/>
              <a:t>giocare ai videogiochi.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piace</a:t>
            </a:r>
            <a:r>
              <a:rPr lang="en-US"/>
              <a:t> il </a:t>
            </a:r>
          </a:p>
          <a:p>
            <a:pPr marL="0" indent="0">
              <a:buNone/>
            </a:pPr>
            <a:r>
              <a:rPr lang="en-US" err="1"/>
              <a:t>videogioco˝UNDERTALE</a:t>
            </a:r>
            <a:r>
              <a:rPr lang="en-US"/>
              <a:t>˝.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La </a:t>
            </a:r>
            <a:r>
              <a:rPr lang="en-US" err="1"/>
              <a:t>mia</a:t>
            </a:r>
            <a:r>
              <a:rPr lang="en-US"/>
              <a:t> </a:t>
            </a:r>
            <a:r>
              <a:rPr lang="en-US" err="1"/>
              <a:t>sorella</a:t>
            </a:r>
            <a:r>
              <a:rPr lang="en-US"/>
              <a:t> </a:t>
            </a:r>
            <a:r>
              <a:rPr lang="en-US" err="1"/>
              <a:t>piccola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chiama</a:t>
            </a:r>
            <a:r>
              <a:rPr lang="en-US"/>
              <a:t> </a:t>
            </a:r>
            <a:r>
              <a:rPr lang="en-US" err="1"/>
              <a:t>Franka</a:t>
            </a:r>
            <a:r>
              <a:rPr lang="en-US"/>
              <a:t>. Lei ha 1 anno, è </a:t>
            </a:r>
          </a:p>
          <a:p>
            <a:pPr marL="0" indent="0">
              <a:buNone/>
            </a:pPr>
            <a:r>
              <a:rPr lang="en-US" err="1"/>
              <a:t>ancora</a:t>
            </a:r>
            <a:r>
              <a:rPr lang="en-US"/>
              <a:t> il </a:t>
            </a:r>
            <a:r>
              <a:rPr lang="en-US" err="1"/>
              <a:t>bebèè</a:t>
            </a:r>
            <a:r>
              <a:rPr lang="en-US"/>
              <a:t>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32274D-F238-4000-9F5F-F7AF0F7BF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233" y="1892555"/>
            <a:ext cx="2299458" cy="22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3F49F4-B7F5-4F7F-913C-BA18181B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24" y="1917724"/>
            <a:ext cx="7275352" cy="31743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Io ho </a:t>
            </a:r>
            <a:r>
              <a:rPr lang="en-US" err="1"/>
              <a:t>molti</a:t>
            </a:r>
            <a:r>
              <a:rPr lang="en-US"/>
              <a:t> hobby!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/>
              <a:t>Ascolto</a:t>
            </a:r>
            <a:r>
              <a:rPr lang="en-US"/>
              <a:t> la </a:t>
            </a:r>
            <a:r>
              <a:rPr lang="en-US" err="1"/>
              <a:t>musica</a:t>
            </a:r>
            <a:r>
              <a:rPr lang="en-US"/>
              <a:t> </a:t>
            </a:r>
            <a:r>
              <a:rPr lang="en-US" err="1"/>
              <a:t>giorno</a:t>
            </a:r>
            <a:r>
              <a:rPr lang="en-US"/>
              <a:t> e </a:t>
            </a:r>
            <a:r>
              <a:rPr lang="en-US" err="1"/>
              <a:t>notte</a:t>
            </a:r>
            <a:r>
              <a:rPr lang="en-US"/>
              <a:t>. Mi </a:t>
            </a:r>
            <a:r>
              <a:rPr lang="en-US" err="1"/>
              <a:t>piace</a:t>
            </a:r>
            <a:r>
              <a:rPr lang="en-US"/>
              <a:t> il </a:t>
            </a:r>
            <a:r>
              <a:rPr lang="en-US" err="1"/>
              <a:t>gruppo</a:t>
            </a:r>
            <a:r>
              <a:rPr lang="en-US"/>
              <a:t> </a:t>
            </a:r>
          </a:p>
          <a:p>
            <a:pPr marL="0" indent="0">
              <a:buNone/>
            </a:pPr>
            <a:r>
              <a:rPr lang="en-US"/>
              <a:t>musicale ˝BTS˝. </a:t>
            </a:r>
          </a:p>
          <a:p>
            <a:pPr marL="0" indent="0">
              <a:buNone/>
            </a:pPr>
            <a:r>
              <a:rPr lang="en-US"/>
              <a:t>Loro cantano in </a:t>
            </a:r>
            <a:r>
              <a:rPr lang="en-US" err="1"/>
              <a:t>diversi</a:t>
            </a:r>
            <a:r>
              <a:rPr lang="en-US"/>
              <a:t> </a:t>
            </a:r>
            <a:r>
              <a:rPr lang="en-US" err="1"/>
              <a:t>generi</a:t>
            </a:r>
            <a:r>
              <a:rPr lang="en-US"/>
              <a:t>: Disco, Rap, Hip Hop…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Io </a:t>
            </a:r>
            <a:r>
              <a:rPr lang="en-US" err="1"/>
              <a:t>disegno</a:t>
            </a:r>
            <a:r>
              <a:rPr lang="en-US"/>
              <a:t> molto! </a:t>
            </a:r>
            <a:r>
              <a:rPr lang="en-US" err="1"/>
              <a:t>Disegno</a:t>
            </a:r>
            <a:r>
              <a:rPr lang="en-US"/>
              <a:t> con la </a:t>
            </a:r>
            <a:r>
              <a:rPr lang="en-US" err="1"/>
              <a:t>matita</a:t>
            </a:r>
            <a:r>
              <a:rPr lang="en-US"/>
              <a:t>. Mi </a:t>
            </a:r>
            <a:r>
              <a:rPr lang="en-US" err="1"/>
              <a:t>piace</a:t>
            </a:r>
            <a:r>
              <a:rPr lang="en-US"/>
              <a:t> </a:t>
            </a:r>
          </a:p>
          <a:p>
            <a:pPr marL="0" indent="0">
              <a:buNone/>
            </a:pPr>
            <a:r>
              <a:rPr lang="en-US" err="1"/>
              <a:t>disegnare</a:t>
            </a:r>
            <a:r>
              <a:rPr lang="en-US"/>
              <a:t>  le anime </a:t>
            </a:r>
            <a:r>
              <a:rPr lang="en-US" err="1"/>
              <a:t>giapponesi</a:t>
            </a:r>
            <a:r>
              <a:rPr lang="en-US"/>
              <a:t>.</a:t>
            </a:r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384C7CE-D318-4435-B8A1-636C784B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35" y="4475177"/>
            <a:ext cx="2222783" cy="238282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73F3E36-E85A-47E1-958B-2A3ABE58A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036" y="2404770"/>
            <a:ext cx="3484782" cy="19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7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C6EC6C-2E4D-449D-9508-D879FAE7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69393"/>
            <a:ext cx="108204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La </a:t>
            </a:r>
            <a:r>
              <a:rPr lang="en-US" err="1"/>
              <a:t>mia</a:t>
            </a:r>
            <a:r>
              <a:rPr lang="en-US"/>
              <a:t> </a:t>
            </a:r>
            <a:r>
              <a:rPr lang="en-US" err="1"/>
              <a:t>scuola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chiama</a:t>
            </a:r>
            <a:r>
              <a:rPr lang="en-US"/>
              <a:t> ˝Dr Ivan Merz˝.</a:t>
            </a:r>
          </a:p>
          <a:p>
            <a:pPr marL="0" indent="0">
              <a:buNone/>
            </a:pPr>
            <a:r>
              <a:rPr lang="en-US"/>
              <a:t>Le </a:t>
            </a:r>
            <a:r>
              <a:rPr lang="en-US" err="1"/>
              <a:t>lezioni</a:t>
            </a:r>
            <a:r>
              <a:rPr lang="en-US"/>
              <a:t> </a:t>
            </a:r>
            <a:r>
              <a:rPr lang="en-US" err="1"/>
              <a:t>durano</a:t>
            </a:r>
            <a:r>
              <a:rPr lang="en-US"/>
              <a:t> </a:t>
            </a:r>
            <a:r>
              <a:rPr lang="en-US" err="1"/>
              <a:t>dalle</a:t>
            </a:r>
            <a:r>
              <a:rPr lang="en-US"/>
              <a:t> 8:00 alle 12:30.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La </a:t>
            </a:r>
            <a:r>
              <a:rPr lang="en-US" err="1"/>
              <a:t>mia</a:t>
            </a:r>
            <a:r>
              <a:rPr lang="en-US"/>
              <a:t> </a:t>
            </a:r>
            <a:r>
              <a:rPr lang="en-US" err="1"/>
              <a:t>materia</a:t>
            </a:r>
            <a:r>
              <a:rPr lang="en-US"/>
              <a:t> </a:t>
            </a:r>
            <a:r>
              <a:rPr lang="en-US" err="1"/>
              <a:t>preferita</a:t>
            </a:r>
            <a:r>
              <a:rPr lang="en-US"/>
              <a:t> è </a:t>
            </a:r>
            <a:r>
              <a:rPr lang="en-US" err="1"/>
              <a:t>matematica</a:t>
            </a:r>
            <a:r>
              <a:rPr lang="en-US"/>
              <a:t>.</a:t>
            </a:r>
            <a:r>
              <a:rPr lang="it-IT"/>
              <a:t> Quando risolvo un'equazione correttamente, è la migliore sensazione di sempre! 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Non mi </a:t>
            </a:r>
            <a:r>
              <a:rPr lang="it-IT" err="1"/>
              <a:t>piaccono</a:t>
            </a:r>
            <a:r>
              <a:rPr lang="it-IT"/>
              <a:t> le scienze. C´è troppo da imparare!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89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7F575B-180F-43DA-B725-3A4C479C4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67" y="1864452"/>
            <a:ext cx="8038750" cy="31290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/>
              <a:t>La mia amica migliore si chiama Lila. Lila ha 11 anni ed è figlia </a:t>
            </a:r>
          </a:p>
          <a:p>
            <a:pPr marL="0" indent="0">
              <a:buNone/>
            </a:pPr>
            <a:r>
              <a:rPr lang="it-IT"/>
              <a:t>unica.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Lei è fantastica, intelligente e divertente. Lei ha tutti i voti </a:t>
            </a:r>
          </a:p>
          <a:p>
            <a:pPr marL="0" indent="0">
              <a:buNone/>
            </a:pPr>
            <a:r>
              <a:rPr lang="it-IT"/>
              <a:t>migliori, proprio come me!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Lei fa equitazione e pattina sul ghiaccio. Lei pattina in un </a:t>
            </a:r>
          </a:p>
          <a:p>
            <a:pPr marL="0" indent="0">
              <a:buNone/>
            </a:pPr>
            <a:r>
              <a:rPr lang="it-IT"/>
              <a:t>club chiamato ˝Medo˝ e cavalca in un club </a:t>
            </a:r>
          </a:p>
          <a:p>
            <a:pPr marL="0" indent="0">
              <a:buNone/>
            </a:pPr>
            <a:r>
              <a:rPr lang="it-IT"/>
              <a:t>chiamato ˝</a:t>
            </a:r>
            <a:r>
              <a:rPr lang="it-IT" err="1"/>
              <a:t>Evago</a:t>
            </a:r>
            <a:r>
              <a:rPr lang="it-IT"/>
              <a:t>˝.</a:t>
            </a:r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674B2F7-F39A-45CB-9889-F5A0B677E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061" y="4351439"/>
            <a:ext cx="1418439" cy="141843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1D44CF0-D6E5-495A-AAFE-C065225E9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292" y="1776981"/>
            <a:ext cx="2766552" cy="199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3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F30EA6-9D27-130F-900E-7AD2E120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55" y="2442171"/>
            <a:ext cx="8610600" cy="1293028"/>
          </a:xfrm>
        </p:spPr>
        <p:txBody>
          <a:bodyPr/>
          <a:lstStyle/>
          <a:p>
            <a:r>
              <a:rPr lang="hr-HR" err="1"/>
              <a:t>Grazie</a:t>
            </a:r>
            <a:r>
              <a:rPr lang="hr-HR"/>
              <a:t> per </a:t>
            </a:r>
            <a:r>
              <a:rPr lang="hr-HR" err="1"/>
              <a:t>l'attenzione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274538"/>
      </p:ext>
    </p:extLst>
  </p:cSld>
  <p:clrMapOvr>
    <a:masterClrMapping/>
  </p:clrMapOvr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Isparavanje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Isparavanje</vt:lpstr>
      <vt:lpstr>Mi presento</vt:lpstr>
      <vt:lpstr>PowerPoint Presentation</vt:lpstr>
      <vt:lpstr>PowerPoint Presentation</vt:lpstr>
      <vt:lpstr>PowerPoint Presentation</vt:lpstr>
      <vt:lpstr>PowerPoint Presentation</vt:lpstr>
      <vt:lpstr>Grazie per l'attenzione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di me</dc:title>
  <dc:creator>Roketa Vukša</dc:creator>
  <cp:revision>1</cp:revision>
  <dcterms:created xsi:type="dcterms:W3CDTF">2022-04-21T17:36:07Z</dcterms:created>
  <dcterms:modified xsi:type="dcterms:W3CDTF">2022-05-23T18:22:05Z</dcterms:modified>
</cp:coreProperties>
</file>