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94E32E1-8C65-43CB-92AF-E0D2AB936159}" v="1" dt="2022-05-03T08:23:48.0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ka Milinković" userId="cb9093fb392cf876" providerId="LiveId" clId="{894E32E1-8C65-43CB-92AF-E0D2AB936159}"/>
    <pc:docChg chg="custSel modSld sldOrd">
      <pc:chgData name="Nika Milinković" userId="cb9093fb392cf876" providerId="LiveId" clId="{894E32E1-8C65-43CB-92AF-E0D2AB936159}" dt="2022-05-04T08:16:30.159" v="403" actId="20577"/>
      <pc:docMkLst>
        <pc:docMk/>
      </pc:docMkLst>
      <pc:sldChg chg="modSp mod">
        <pc:chgData name="Nika Milinković" userId="cb9093fb392cf876" providerId="LiveId" clId="{894E32E1-8C65-43CB-92AF-E0D2AB936159}" dt="2022-05-04T08:16:30.159" v="403" actId="20577"/>
        <pc:sldMkLst>
          <pc:docMk/>
          <pc:sldMk cId="3437814147" sldId="257"/>
        </pc:sldMkLst>
        <pc:spChg chg="mod">
          <ac:chgData name="Nika Milinković" userId="cb9093fb392cf876" providerId="LiveId" clId="{894E32E1-8C65-43CB-92AF-E0D2AB936159}" dt="2022-05-03T08:06:26.766" v="3" actId="20577"/>
          <ac:spMkLst>
            <pc:docMk/>
            <pc:sldMk cId="3437814147" sldId="257"/>
            <ac:spMk id="2" creationId="{1D96A6A9-9ADE-4F83-9C58-CC9155F521DA}"/>
          </ac:spMkLst>
        </pc:spChg>
        <pc:spChg chg="mod">
          <ac:chgData name="Nika Milinković" userId="cb9093fb392cf876" providerId="LiveId" clId="{894E32E1-8C65-43CB-92AF-E0D2AB936159}" dt="2022-05-04T08:16:30.159" v="403" actId="20577"/>
          <ac:spMkLst>
            <pc:docMk/>
            <pc:sldMk cId="3437814147" sldId="257"/>
            <ac:spMk id="8" creationId="{55304423-2CB5-4DAF-9A9C-69E13976ADD5}"/>
          </ac:spMkLst>
        </pc:spChg>
      </pc:sldChg>
      <pc:sldChg chg="modSp mod ord">
        <pc:chgData name="Nika Milinković" userId="cb9093fb392cf876" providerId="LiveId" clId="{894E32E1-8C65-43CB-92AF-E0D2AB936159}" dt="2022-05-03T09:11:00.457" v="401"/>
        <pc:sldMkLst>
          <pc:docMk/>
          <pc:sldMk cId="2000748019" sldId="258"/>
        </pc:sldMkLst>
        <pc:spChg chg="mod">
          <ac:chgData name="Nika Milinković" userId="cb9093fb392cf876" providerId="LiveId" clId="{894E32E1-8C65-43CB-92AF-E0D2AB936159}" dt="2022-05-03T08:12:34.687" v="190" actId="20577"/>
          <ac:spMkLst>
            <pc:docMk/>
            <pc:sldMk cId="2000748019" sldId="258"/>
            <ac:spMk id="24" creationId="{3E4A6E98-ABF6-42BC-B299-95D1DC67881A}"/>
          </ac:spMkLst>
        </pc:spChg>
      </pc:sldChg>
      <pc:sldChg chg="modSp mod">
        <pc:chgData name="Nika Milinković" userId="cb9093fb392cf876" providerId="LiveId" clId="{894E32E1-8C65-43CB-92AF-E0D2AB936159}" dt="2022-05-03T08:14:41.927" v="245" actId="20577"/>
        <pc:sldMkLst>
          <pc:docMk/>
          <pc:sldMk cId="3780590692" sldId="259"/>
        </pc:sldMkLst>
        <pc:spChg chg="mod">
          <ac:chgData name="Nika Milinković" userId="cb9093fb392cf876" providerId="LiveId" clId="{894E32E1-8C65-43CB-92AF-E0D2AB936159}" dt="2022-05-03T08:14:41.927" v="245" actId="20577"/>
          <ac:spMkLst>
            <pc:docMk/>
            <pc:sldMk cId="3780590692" sldId="259"/>
            <ac:spMk id="3" creationId="{91442AFC-5DD2-4E50-B55E-BEF0CA027EE8}"/>
          </ac:spMkLst>
        </pc:spChg>
      </pc:sldChg>
      <pc:sldChg chg="modSp mod">
        <pc:chgData name="Nika Milinković" userId="cb9093fb392cf876" providerId="LiveId" clId="{894E32E1-8C65-43CB-92AF-E0D2AB936159}" dt="2022-05-03T08:27:48.149" v="399" actId="20577"/>
        <pc:sldMkLst>
          <pc:docMk/>
          <pc:sldMk cId="38346812" sldId="260"/>
        </pc:sldMkLst>
        <pc:spChg chg="mod">
          <ac:chgData name="Nika Milinković" userId="cb9093fb392cf876" providerId="LiveId" clId="{894E32E1-8C65-43CB-92AF-E0D2AB936159}" dt="2022-05-03T08:27:48.149" v="399" actId="20577"/>
          <ac:spMkLst>
            <pc:docMk/>
            <pc:sldMk cId="38346812" sldId="260"/>
            <ac:spMk id="2" creationId="{3523DCD7-E70B-495B-976A-4EAF4082C04D}"/>
          </ac:spMkLst>
        </pc:spChg>
        <pc:spChg chg="mod">
          <ac:chgData name="Nika Milinković" userId="cb9093fb392cf876" providerId="LiveId" clId="{894E32E1-8C65-43CB-92AF-E0D2AB936159}" dt="2022-05-03T08:19:39.872" v="364" actId="20577"/>
          <ac:spMkLst>
            <pc:docMk/>
            <pc:sldMk cId="38346812" sldId="260"/>
            <ac:spMk id="3" creationId="{705A994D-6462-44C9-8B9B-B072426FFB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9DFA7E-8A6C-4078-B0E7-2E59871911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24FA0B7-72DE-4BB6-B353-74A1FD3CBA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FC124EE-532A-477E-A2BA-E0B366E6E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C8EB6A1-82B2-4F61-8531-B90F9E2A9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36A5AFF-43DB-4857-89AF-227A2C969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15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ECB7EF5-D94D-49FE-AC1E-1053F3E17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A3C85A92-D1AD-4807-8A89-915ED0F844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88C9A64-FECA-41B9-8E0A-82EBD147B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3FBE1C8-DC83-469A-A36C-31CF80666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934A904-4649-4802-9BB1-23721C6F0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692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29BB9697-EF13-49F0-B11B-4D1737F80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DE56EFB6-D7D3-485F-AA6B-7D4246566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4EB85A3-3F59-4EB9-AE70-513EAB6D6F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D9C654E-8F77-4282-BF44-C90166BC4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EFF6DA6-B645-43D1-981F-A17AD6183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75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9271DAC-D3D6-46F2-9FD0-7B27022B4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2180F8A-B0DD-49C0-AC29-034E8299E1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D98C1AF-7178-4609-9101-2B30DA9F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1421523-F418-4AA7-8351-E0E542975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6D213E8-616B-4C97-9DAC-49EB23F78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52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C9AB799-7EA9-4402-AE32-803401969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EA57CCD-8B74-47C9-A556-6252262EE9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E4DF3AD-0292-49DE-86EF-2FE4E5AAE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06364D3-6B47-48CF-96F5-95BFCE297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3EF222B-877B-45CA-8BBC-65D1E015C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83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2BA4FF8-0673-4224-AC97-98BB98185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A98DF80-EEBC-4784-9481-EBA9E68C78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005B2D5-1817-41CD-B35F-41FCA6B4C2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73EE2F5-F65F-4211-B80A-B1CC43B7F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47D040FE-D1CE-4BA7-AAC0-118B811E5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AC51A62-E8B2-4FD7-94B3-0AAA8CC1A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97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C23020F-60C8-4CF1-95BC-8D632CF3A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569B5E48-67C8-4034-A8A3-FB325E4CD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A27A4993-4563-44CB-BFB5-51B0DD25E6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F57BAE03-4CED-4D1B-911E-49B99410FB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E44B2EA8-AFDE-4110-B66D-32418A216E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C86CCC58-3A70-42E1-9019-560F5B9E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CE945F65-3A22-4A3F-A54F-7D025AD40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7908C936-910A-41E8-BD17-39FA410DA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432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F5FE8F2-2C7F-4EB1-8312-AD8ECDDC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84A1D2C-2E00-4846-9177-11167D557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2F1113F8-8E43-41F8-A1CB-ACFDCA4B6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1C3D94E7-F868-49DF-9E5E-A74F84A0E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313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1FC861BA-37B9-41EB-A5DF-BEB3F9012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990C1C7B-905D-44F3-93DA-90D71E180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5A5DA1ED-5D40-4C99-937D-E559992A1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87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4E00C3B-028F-43A3-9380-A45DBC62B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F28FFED-F648-41EF-B9FA-A0CE4409C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4DB39A83-E5CD-48A6-B28C-E820DFEAB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C5F64177-D51C-4E74-98BF-21C5DCA21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6DAEA563-4E3F-418D-964B-F6DE00A46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B484F4C6-D079-40F4-9DDF-0DD140BE2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63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749FE7-E0F6-4E37-B08B-8FC3F87B7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14642A60-4921-4DF8-8FCC-A892A13E55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544EDBB-5528-4775-8942-2113B96ADE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BDCF372-FB5D-4F9A-B736-313D46C4E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62FDE11-1A93-4873-A356-C44CE3596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EFA343B9-F9EE-4745-84B9-D04B6744B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69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D6FEB953-28DB-45FC-9F9F-EE04BFCE4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GB"/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71A8D30-7F51-4986-8255-2CFAAAA6C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GB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FB8E112-CF61-4F1C-96AE-B450830313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7FAC1-D45C-4830-9C56-C5B87EF123C4}" type="datetimeFigureOut">
              <a:rPr lang="en-GB" smtClean="0"/>
              <a:t>04/05/2022</a:t>
            </a:fld>
            <a:endParaRPr lang="en-GB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4349332-4F9E-4F03-AFDF-D82B6CAB8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B69B242-B55F-4F4D-A766-49715EE545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64167-59B8-4EF2-B2AF-5CB1EEAD0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694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herifenley.blogspot.com/2015/12/hand-drawn-family-trees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svg.org/blue-handball-player" TargetMode="External"/><Relationship Id="rId7" Type="http://schemas.openxmlformats.org/officeDocument/2006/relationships/hyperlink" Target="https://creativecommons.org/licenses/by-nc-sa/3.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putnik87.wordpress.com/eei-en-vivo/" TargetMode="Externa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friend-png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ybike.onlypositivenrg.eu/it-it/utilita/regole/89-grazie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8DB9CD9-59B1-4D73-BC4C-98796A48EF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874A6A9-41FF-4E33-AFA8-F9F81436A5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21D730E-1F97-4071-B143-B05E6D259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985"/>
            <a:chExt cx="9772765" cy="6858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B3849C6A-9EE5-4604-8EAE-DD4796B79D8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985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08677BE-069B-4A4D-8732-E26B6EF567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985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A9A575B-DD07-4388-963B-0AF3FDDCF3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985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D55285E4-21EB-4EC1-AB8E-36E881E899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985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A0C77B5-3FAA-4D4F-9555-89D7516088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985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5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F0C96D1-A8B7-4C8E-9997-D823FD1591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985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A46556D-445B-4CD0-87A0-02A30BD1B1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985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4D57D9E5-380C-408C-A194-53616FA508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33725" y="1819275"/>
            <a:ext cx="5842850" cy="1485900"/>
          </a:xfrm>
        </p:spPr>
        <p:txBody>
          <a:bodyPr>
            <a:noAutofit/>
          </a:bodyPr>
          <a:lstStyle/>
          <a:p>
            <a:r>
              <a:rPr lang="hr-HR" sz="7200" dirty="0">
                <a:solidFill>
                  <a:schemeClr val="tx2"/>
                </a:solidFill>
              </a:rPr>
              <a:t>MI PRESENTO</a:t>
            </a:r>
            <a:endParaRPr lang="en-GB" sz="7200" dirty="0">
              <a:solidFill>
                <a:schemeClr val="tx2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C37183B9-D7BF-4008-BA13-E14B2FF71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8" y="3361332"/>
            <a:ext cx="8671471" cy="1485900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Marta Milinković,5.b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807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D96A6A9-9ADE-4F83-9C58-CC9155F52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hr-HR" sz="5400" dirty="0"/>
              <a:t>MIA FAMIGLIA ED IO</a:t>
            </a:r>
            <a:endParaRPr lang="en-GB" sz="5400" dirty="0"/>
          </a:p>
        </p:txBody>
      </p:sp>
      <p:sp>
        <p:nvSpPr>
          <p:cNvPr id="3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zervirano mjesto sadržaja 7">
            <a:extLst>
              <a:ext uri="{FF2B5EF4-FFF2-40B4-BE49-F238E27FC236}">
                <a16:creationId xmlns:a16="http://schemas.microsoft.com/office/drawing/2014/main" id="{55304423-2CB5-4DAF-9A9C-69E13976A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hr-HR" sz="2200" dirty="0"/>
              <a:t>Mi </a:t>
            </a:r>
            <a:r>
              <a:rPr lang="hr-HR" sz="2200" dirty="0" err="1"/>
              <a:t>chiamo</a:t>
            </a:r>
            <a:r>
              <a:rPr lang="hr-HR" sz="2200" dirty="0"/>
              <a:t> Marta.</a:t>
            </a:r>
          </a:p>
          <a:p>
            <a:r>
              <a:rPr lang="hr-HR" sz="2200" dirty="0"/>
              <a:t> </a:t>
            </a:r>
            <a:r>
              <a:rPr lang="hr-HR" sz="2200" dirty="0" err="1"/>
              <a:t>Io</a:t>
            </a:r>
            <a:r>
              <a:rPr lang="hr-HR" sz="2200" dirty="0"/>
              <a:t> </a:t>
            </a:r>
            <a:r>
              <a:rPr lang="hr-HR" sz="2200" dirty="0" err="1"/>
              <a:t>ho</a:t>
            </a:r>
            <a:r>
              <a:rPr lang="hr-HR" sz="2200" dirty="0"/>
              <a:t> 11 </a:t>
            </a:r>
            <a:r>
              <a:rPr lang="hr-HR" sz="2200" dirty="0" err="1"/>
              <a:t>anni</a:t>
            </a:r>
            <a:r>
              <a:rPr lang="hr-HR" sz="2200" dirty="0"/>
              <a:t>. </a:t>
            </a:r>
          </a:p>
          <a:p>
            <a:r>
              <a:rPr lang="hr-HR" sz="2200" dirty="0" err="1"/>
              <a:t>Sono</a:t>
            </a:r>
            <a:r>
              <a:rPr lang="hr-HR" sz="2200" dirty="0"/>
              <a:t> </a:t>
            </a:r>
            <a:r>
              <a:rPr lang="hr-HR" sz="2200" dirty="0" err="1"/>
              <a:t>croata,di</a:t>
            </a:r>
            <a:r>
              <a:rPr lang="hr-HR" sz="2200" dirty="0"/>
              <a:t> </a:t>
            </a:r>
            <a:r>
              <a:rPr lang="hr-HR" sz="2200" dirty="0" err="1"/>
              <a:t>Zagabria</a:t>
            </a:r>
            <a:r>
              <a:rPr lang="hr-HR" sz="2200" dirty="0"/>
              <a:t>.</a:t>
            </a:r>
          </a:p>
          <a:p>
            <a:r>
              <a:rPr lang="hr-HR" sz="2200" dirty="0"/>
              <a:t>I </a:t>
            </a:r>
            <a:r>
              <a:rPr lang="hr-HR" sz="2200" dirty="0" err="1"/>
              <a:t>membri</a:t>
            </a:r>
            <a:r>
              <a:rPr lang="hr-HR" sz="2200" dirty="0"/>
              <a:t> della </a:t>
            </a:r>
            <a:r>
              <a:rPr lang="hr-HR" sz="2200" dirty="0" err="1"/>
              <a:t>mia</a:t>
            </a:r>
            <a:r>
              <a:rPr lang="hr-HR" sz="2200" dirty="0"/>
              <a:t> </a:t>
            </a:r>
            <a:r>
              <a:rPr lang="hr-HR" sz="2200" dirty="0" err="1"/>
              <a:t>famiglia</a:t>
            </a:r>
            <a:r>
              <a:rPr lang="hr-HR" sz="2200" dirty="0"/>
              <a:t> </a:t>
            </a:r>
            <a:r>
              <a:rPr lang="hr-HR" sz="2200" dirty="0" err="1"/>
              <a:t>sono</a:t>
            </a:r>
            <a:r>
              <a:rPr lang="hr-HR" sz="2200" dirty="0"/>
              <a:t>:  la </a:t>
            </a:r>
            <a:r>
              <a:rPr lang="hr-HR" sz="2200" dirty="0" err="1"/>
              <a:t>mia</a:t>
            </a:r>
            <a:r>
              <a:rPr lang="hr-HR" sz="2200" dirty="0"/>
              <a:t> </a:t>
            </a:r>
            <a:r>
              <a:rPr lang="hr-HR" sz="2200" dirty="0" err="1"/>
              <a:t>mamma</a:t>
            </a:r>
            <a:r>
              <a:rPr lang="hr-HR" sz="2200" dirty="0"/>
              <a:t> </a:t>
            </a:r>
            <a:r>
              <a:rPr lang="hr-HR" sz="2200" dirty="0" err="1"/>
              <a:t>Anita,il</a:t>
            </a:r>
            <a:r>
              <a:rPr lang="hr-HR" sz="2200" dirty="0"/>
              <a:t> mio papa` Alan e </a:t>
            </a:r>
            <a:r>
              <a:rPr lang="hr-HR" sz="2200" dirty="0" err="1"/>
              <a:t>le</a:t>
            </a:r>
            <a:r>
              <a:rPr lang="hr-HR" sz="2200" dirty="0"/>
              <a:t> </a:t>
            </a:r>
            <a:r>
              <a:rPr lang="hr-HR" sz="2200" dirty="0" err="1"/>
              <a:t>mie</a:t>
            </a:r>
            <a:r>
              <a:rPr lang="hr-HR" sz="2200" dirty="0"/>
              <a:t> </a:t>
            </a:r>
            <a:r>
              <a:rPr lang="hr-HR" sz="2200" dirty="0" err="1"/>
              <a:t>due</a:t>
            </a:r>
            <a:r>
              <a:rPr lang="hr-HR" sz="2200" dirty="0"/>
              <a:t> </a:t>
            </a:r>
            <a:r>
              <a:rPr lang="hr-HR" sz="2200" dirty="0" err="1"/>
              <a:t>sorelle,Nika</a:t>
            </a:r>
            <a:r>
              <a:rPr lang="hr-HR" sz="2200" dirty="0"/>
              <a:t> e Lara.</a:t>
            </a:r>
            <a:endParaRPr lang="en-GB" sz="2200" dirty="0"/>
          </a:p>
        </p:txBody>
      </p:sp>
      <p:pic>
        <p:nvPicPr>
          <p:cNvPr id="5" name="Slika 4" descr="Slika na kojoj se prikazuje karta&#10;&#10;Opis je automatski generiran">
            <a:extLst>
              <a:ext uri="{FF2B5EF4-FFF2-40B4-BE49-F238E27FC236}">
                <a16:creationId xmlns:a16="http://schemas.microsoft.com/office/drawing/2014/main" id="{454CA66B-FFF1-4E66-9FEA-FE5AF12360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5859" r="13176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37814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1">
            <a:extLst>
              <a:ext uri="{FF2B5EF4-FFF2-40B4-BE49-F238E27FC236}">
                <a16:creationId xmlns:a16="http://schemas.microsoft.com/office/drawing/2014/main" id="{352BEC0E-22F8-46D0-9632-375DB541B0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8952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zervirano mjesto sadržaja 2">
            <a:extLst>
              <a:ext uri="{FF2B5EF4-FFF2-40B4-BE49-F238E27FC236}">
                <a16:creationId xmlns:a16="http://schemas.microsoft.com/office/drawing/2014/main" id="{3E4A6E98-ABF6-42BC-B299-95D1DC678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704850"/>
            <a:ext cx="6675120" cy="54856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4800" dirty="0"/>
              <a:t>ATTIVITA`</a:t>
            </a:r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endParaRPr lang="hr-HR" sz="2200" dirty="0"/>
          </a:p>
          <a:p>
            <a:pPr marL="0" indent="0">
              <a:buNone/>
            </a:pPr>
            <a:r>
              <a:rPr lang="hr-HR" sz="2200" dirty="0" err="1"/>
              <a:t>Le</a:t>
            </a:r>
            <a:r>
              <a:rPr lang="hr-HR" sz="2200" dirty="0"/>
              <a:t> </a:t>
            </a:r>
            <a:r>
              <a:rPr lang="hr-HR" sz="2200" dirty="0" err="1"/>
              <a:t>mie</a:t>
            </a:r>
            <a:r>
              <a:rPr lang="hr-HR" sz="2200" dirty="0"/>
              <a:t> </a:t>
            </a:r>
            <a:r>
              <a:rPr lang="hr-HR" sz="2200" dirty="0" err="1"/>
              <a:t>attivita</a:t>
            </a:r>
            <a:r>
              <a:rPr lang="hr-HR" sz="2200" dirty="0"/>
              <a:t>`:</a:t>
            </a:r>
          </a:p>
          <a:p>
            <a:pPr marL="0" indent="0">
              <a:buNone/>
            </a:pPr>
            <a:r>
              <a:rPr lang="hr-HR" sz="2200" dirty="0"/>
              <a:t>-</a:t>
            </a:r>
            <a:r>
              <a:rPr lang="hr-HR" sz="2200" dirty="0" err="1"/>
              <a:t>io</a:t>
            </a:r>
            <a:r>
              <a:rPr lang="hr-HR" sz="2200" dirty="0"/>
              <a:t> </a:t>
            </a:r>
            <a:r>
              <a:rPr lang="hr-HR" sz="2200" dirty="0" err="1"/>
              <a:t>faccio</a:t>
            </a:r>
            <a:r>
              <a:rPr lang="hr-HR" sz="2200" dirty="0"/>
              <a:t> </a:t>
            </a:r>
            <a:r>
              <a:rPr lang="hr-HR" sz="2200" dirty="0" err="1"/>
              <a:t>sport,gioco</a:t>
            </a:r>
            <a:r>
              <a:rPr lang="hr-HR" sz="2200" dirty="0"/>
              <a:t> a </a:t>
            </a:r>
            <a:r>
              <a:rPr lang="hr-HR" sz="2200" dirty="0" err="1"/>
              <a:t>pallamano</a:t>
            </a:r>
            <a:endParaRPr lang="hr-HR" sz="2200" dirty="0"/>
          </a:p>
          <a:p>
            <a:pPr marL="0" indent="0">
              <a:buNone/>
            </a:pPr>
            <a:r>
              <a:rPr lang="hr-HR" sz="2200" dirty="0"/>
              <a:t>-</a:t>
            </a:r>
            <a:r>
              <a:rPr lang="hr-HR" sz="2200" dirty="0" err="1"/>
              <a:t>io</a:t>
            </a:r>
            <a:r>
              <a:rPr lang="hr-HR" sz="2200" dirty="0"/>
              <a:t> studio </a:t>
            </a:r>
            <a:r>
              <a:rPr lang="hr-HR" sz="2200" dirty="0" err="1"/>
              <a:t>l`inglese,il</a:t>
            </a:r>
            <a:r>
              <a:rPr lang="hr-HR" sz="2200" dirty="0"/>
              <a:t> </a:t>
            </a:r>
            <a:r>
              <a:rPr lang="hr-HR" sz="2200" dirty="0" err="1"/>
              <a:t>tedesco</a:t>
            </a:r>
            <a:r>
              <a:rPr lang="hr-HR" sz="2200" dirty="0"/>
              <a:t> e </a:t>
            </a:r>
            <a:r>
              <a:rPr lang="hr-HR" sz="2200" dirty="0" err="1"/>
              <a:t>l`italiano</a:t>
            </a:r>
            <a:endParaRPr lang="en-GB" sz="2200" dirty="0"/>
          </a:p>
        </p:txBody>
      </p:sp>
      <p:pic>
        <p:nvPicPr>
          <p:cNvPr id="5" name="Slika 4" descr="Slika na kojoj se prikazuje karta&#10;&#10;Opis je automatski generiran">
            <a:extLst>
              <a:ext uri="{FF2B5EF4-FFF2-40B4-BE49-F238E27FC236}">
                <a16:creationId xmlns:a16="http://schemas.microsoft.com/office/drawing/2014/main" id="{62B2DD3C-5CDA-4E91-81A5-92E1D84BB2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3792" b="-3"/>
          <a:stretch/>
        </p:blipFill>
        <p:spPr>
          <a:xfrm>
            <a:off x="8221045" y="329183"/>
            <a:ext cx="3299805" cy="3429969"/>
          </a:xfrm>
          <a:prstGeom prst="rect">
            <a:avLst/>
          </a:prstGeom>
        </p:spPr>
      </p:pic>
      <p:pic>
        <p:nvPicPr>
          <p:cNvPr id="11" name="Grafika 10">
            <a:extLst>
              <a:ext uri="{FF2B5EF4-FFF2-40B4-BE49-F238E27FC236}">
                <a16:creationId xmlns:a16="http://schemas.microsoft.com/office/drawing/2014/main" id="{1625697F-3931-4286-B351-495FC602F2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229600" y="4079193"/>
            <a:ext cx="3264408" cy="2176272"/>
          </a:xfrm>
          <a:prstGeom prst="rect">
            <a:avLst/>
          </a:prstGeom>
        </p:spPr>
      </p:pic>
      <p:sp>
        <p:nvSpPr>
          <p:cNvPr id="13" name="TekstniOkvir 12">
            <a:extLst>
              <a:ext uri="{FF2B5EF4-FFF2-40B4-BE49-F238E27FC236}">
                <a16:creationId xmlns:a16="http://schemas.microsoft.com/office/drawing/2014/main" id="{174CD536-1B8C-43B4-9002-033FC8A06A31}"/>
              </a:ext>
            </a:extLst>
          </p:cNvPr>
          <p:cNvSpPr txBox="1"/>
          <p:nvPr/>
        </p:nvSpPr>
        <p:spPr>
          <a:xfrm>
            <a:off x="9095596" y="6055410"/>
            <a:ext cx="239841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700">
                <a:solidFill>
                  <a:srgbClr val="FFFFFF"/>
                </a:solidFill>
                <a:hlinkClick r:id="rId6" tooltip="https://sputnik87.wordpress.com/eei-en-vivo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 fotografija</a:t>
            </a:r>
            <a:r>
              <a:rPr lang="en-GB" sz="700">
                <a:solidFill>
                  <a:srgbClr val="FFFFFF"/>
                </a:solidFill>
              </a:rPr>
              <a:t> korisnika Nepoznat autor: licenca </a:t>
            </a:r>
            <a:r>
              <a:rPr lang="en-GB" sz="700">
                <a:solidFill>
                  <a:srgbClr val="FFFFFF"/>
                </a:solidFill>
                <a:hlinkClick r:id="rId7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GB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4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3" name="Rectangle 19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F4C9F72-629E-4299-91F0-D1035E358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hr-HR" sz="5400"/>
              <a:t>SCUOLA</a:t>
            </a:r>
            <a:endParaRPr lang="en-GB" sz="5400"/>
          </a:p>
        </p:txBody>
      </p:sp>
      <p:sp>
        <p:nvSpPr>
          <p:cNvPr id="103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1442AFC-5DD2-4E50-B55E-BEF0CA02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hr-HR" sz="2200" dirty="0"/>
              <a:t>La </a:t>
            </a:r>
            <a:r>
              <a:rPr lang="hr-HR" sz="2200" dirty="0" err="1"/>
              <a:t>mia</a:t>
            </a:r>
            <a:r>
              <a:rPr lang="hr-HR" sz="2200" dirty="0"/>
              <a:t> </a:t>
            </a:r>
            <a:r>
              <a:rPr lang="hr-HR" sz="2200" dirty="0" err="1"/>
              <a:t>scuola</a:t>
            </a:r>
            <a:r>
              <a:rPr lang="hr-HR" sz="2200" dirty="0"/>
              <a:t> si </a:t>
            </a:r>
            <a:r>
              <a:rPr lang="hr-HR" sz="2200" dirty="0" err="1"/>
              <a:t>chiama</a:t>
            </a:r>
            <a:r>
              <a:rPr lang="hr-HR" sz="2200" dirty="0"/>
              <a:t> Dr. Ivan Merz. </a:t>
            </a:r>
          </a:p>
          <a:p>
            <a:r>
              <a:rPr lang="hr-HR" sz="2200" dirty="0" err="1"/>
              <a:t>Faccio</a:t>
            </a:r>
            <a:r>
              <a:rPr lang="hr-HR" sz="2200" dirty="0"/>
              <a:t> la </a:t>
            </a:r>
            <a:r>
              <a:rPr lang="hr-HR" sz="2200" dirty="0" err="1"/>
              <a:t>quinta</a:t>
            </a:r>
            <a:r>
              <a:rPr lang="hr-HR" sz="2200" dirty="0"/>
              <a:t> 5.b.</a:t>
            </a:r>
          </a:p>
          <a:p>
            <a:r>
              <a:rPr lang="hr-HR" sz="2200" dirty="0"/>
              <a:t>La </a:t>
            </a:r>
            <a:r>
              <a:rPr lang="hr-HR" sz="2200" dirty="0" err="1"/>
              <a:t>mia</a:t>
            </a:r>
            <a:r>
              <a:rPr lang="hr-HR" sz="2200" dirty="0"/>
              <a:t> </a:t>
            </a:r>
            <a:r>
              <a:rPr lang="hr-HR" sz="2200" dirty="0" err="1"/>
              <a:t>materia</a:t>
            </a:r>
            <a:r>
              <a:rPr lang="hr-HR" sz="2200" dirty="0"/>
              <a:t> </a:t>
            </a:r>
            <a:r>
              <a:rPr lang="hr-HR" sz="2200" dirty="0" err="1"/>
              <a:t>preferita</a:t>
            </a:r>
            <a:r>
              <a:rPr lang="hr-HR" sz="2200" dirty="0"/>
              <a:t> e` </a:t>
            </a:r>
            <a:r>
              <a:rPr lang="hr-HR" sz="2200" dirty="0" err="1"/>
              <a:t>matematica,ma</a:t>
            </a:r>
            <a:r>
              <a:rPr lang="hr-HR" sz="2200" dirty="0"/>
              <a:t> </a:t>
            </a:r>
            <a:r>
              <a:rPr lang="hr-HR" sz="2200" dirty="0" err="1"/>
              <a:t>non</a:t>
            </a:r>
            <a:r>
              <a:rPr lang="hr-HR" sz="2200" dirty="0"/>
              <a:t> mi </a:t>
            </a:r>
            <a:r>
              <a:rPr lang="hr-HR" sz="2200" dirty="0" err="1"/>
              <a:t>piace</a:t>
            </a:r>
            <a:r>
              <a:rPr lang="hr-HR" sz="2200" dirty="0"/>
              <a:t> arte e </a:t>
            </a:r>
            <a:r>
              <a:rPr lang="hr-HR" sz="2200" dirty="0" err="1"/>
              <a:t>immagine</a:t>
            </a:r>
            <a:r>
              <a:rPr lang="hr-HR" sz="2200" dirty="0"/>
              <a:t>.</a:t>
            </a:r>
            <a:endParaRPr lang="en-GB" sz="2200" dirty="0"/>
          </a:p>
        </p:txBody>
      </p:sp>
      <p:pic>
        <p:nvPicPr>
          <p:cNvPr id="1026" name="Picture 2" descr="Dr. Ivan Merz Elementary school | Yomaps.net">
            <a:extLst>
              <a:ext uri="{FF2B5EF4-FFF2-40B4-BE49-F238E27FC236}">
                <a16:creationId xmlns:a16="http://schemas.microsoft.com/office/drawing/2014/main" id="{D1668404-E2FE-4CC6-AF6A-D5E27D3113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45002" y="1124883"/>
            <a:ext cx="6903720" cy="4608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059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65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523DCD7-E70B-495B-976A-4EAF4082C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hr-HR" sz="4800" dirty="0"/>
              <a:t>MIGLIORE AMICA</a:t>
            </a:r>
            <a:endParaRPr lang="en-GB" sz="4800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05A994D-6462-44C9-8B9B-B072426FF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9" y="1782981"/>
            <a:ext cx="4008384" cy="4393982"/>
          </a:xfrm>
        </p:spPr>
        <p:txBody>
          <a:bodyPr>
            <a:normAutofit/>
          </a:bodyPr>
          <a:lstStyle/>
          <a:p>
            <a:r>
              <a:rPr lang="hr-HR" sz="2000" dirty="0"/>
              <a:t>La </a:t>
            </a:r>
            <a:r>
              <a:rPr lang="hr-HR" sz="2000" dirty="0" err="1"/>
              <a:t>mia</a:t>
            </a:r>
            <a:r>
              <a:rPr lang="hr-HR" sz="2000" dirty="0"/>
              <a:t> </a:t>
            </a:r>
            <a:r>
              <a:rPr lang="hr-HR" sz="2000" dirty="0" err="1"/>
              <a:t>migliore</a:t>
            </a:r>
            <a:r>
              <a:rPr lang="hr-HR" sz="2000" dirty="0"/>
              <a:t> </a:t>
            </a:r>
            <a:r>
              <a:rPr lang="hr-HR" sz="2000" dirty="0" err="1"/>
              <a:t>amica</a:t>
            </a:r>
            <a:r>
              <a:rPr lang="hr-HR" sz="2000" dirty="0"/>
              <a:t> si </a:t>
            </a:r>
            <a:r>
              <a:rPr lang="hr-HR" sz="2000" dirty="0" err="1"/>
              <a:t>chiama</a:t>
            </a:r>
            <a:r>
              <a:rPr lang="hr-HR" sz="2000" dirty="0"/>
              <a:t> Tina.</a:t>
            </a:r>
          </a:p>
          <a:p>
            <a:r>
              <a:rPr lang="hr-HR" sz="2000" dirty="0"/>
              <a:t>Lei ha 11 </a:t>
            </a:r>
            <a:r>
              <a:rPr lang="hr-HR" sz="2000" dirty="0" err="1"/>
              <a:t>anni</a:t>
            </a:r>
            <a:r>
              <a:rPr lang="hr-HR" sz="2000" dirty="0"/>
              <a:t>. </a:t>
            </a:r>
          </a:p>
          <a:p>
            <a:r>
              <a:rPr lang="hr-HR" sz="2000" dirty="0"/>
              <a:t>Lei </a:t>
            </a:r>
            <a:r>
              <a:rPr lang="hr-HR" sz="2000" dirty="0" err="1"/>
              <a:t>non</a:t>
            </a:r>
            <a:r>
              <a:rPr lang="hr-HR" sz="2000" dirty="0"/>
              <a:t> e ne´ alta ne´ </a:t>
            </a:r>
            <a:r>
              <a:rPr lang="hr-HR" sz="2000" dirty="0" err="1"/>
              <a:t>bassa.E</a:t>
            </a:r>
            <a:r>
              <a:rPr lang="hr-HR" sz="2000" dirty="0"/>
              <a:t>` </a:t>
            </a:r>
            <a:r>
              <a:rPr lang="hr-HR" sz="2000" dirty="0" err="1"/>
              <a:t>magra</a:t>
            </a:r>
            <a:r>
              <a:rPr lang="hr-HR" sz="2000" dirty="0"/>
              <a:t>.</a:t>
            </a:r>
          </a:p>
          <a:p>
            <a:r>
              <a:rPr lang="hr-HR" sz="2000" dirty="0"/>
              <a:t>Ha i </a:t>
            </a:r>
            <a:r>
              <a:rPr lang="hr-HR" sz="2000" dirty="0" err="1"/>
              <a:t>capelli</a:t>
            </a:r>
            <a:r>
              <a:rPr lang="hr-HR" sz="2000" dirty="0"/>
              <a:t> </a:t>
            </a:r>
            <a:r>
              <a:rPr lang="hr-HR" sz="2000" dirty="0" err="1"/>
              <a:t>blondi,lunghi</a:t>
            </a:r>
            <a:r>
              <a:rPr lang="hr-HR" sz="2000" dirty="0"/>
              <a:t> e lisci.</a:t>
            </a:r>
          </a:p>
          <a:p>
            <a:r>
              <a:rPr lang="hr-HR" sz="2000" dirty="0"/>
              <a:t>Ha </a:t>
            </a:r>
            <a:r>
              <a:rPr lang="hr-HR" sz="2000" dirty="0" err="1"/>
              <a:t>gli</a:t>
            </a:r>
            <a:r>
              <a:rPr lang="hr-HR" sz="2000" dirty="0"/>
              <a:t> </a:t>
            </a:r>
            <a:r>
              <a:rPr lang="hr-HR" sz="2000" dirty="0" err="1"/>
              <a:t>occhi</a:t>
            </a:r>
            <a:r>
              <a:rPr lang="hr-HR" sz="2000" dirty="0"/>
              <a:t>  </a:t>
            </a:r>
            <a:r>
              <a:rPr lang="hr-HR" sz="2000" dirty="0" err="1"/>
              <a:t>azzurri</a:t>
            </a:r>
            <a:r>
              <a:rPr lang="hr-HR" sz="2000" dirty="0"/>
              <a:t>.</a:t>
            </a:r>
          </a:p>
          <a:p>
            <a:r>
              <a:rPr lang="hr-HR" sz="2000" dirty="0"/>
              <a:t>Lei e` </a:t>
            </a:r>
            <a:r>
              <a:rPr lang="hr-HR" sz="2000" dirty="0" err="1"/>
              <a:t>smpatica,gentile</a:t>
            </a:r>
            <a:r>
              <a:rPr lang="hr-HR" sz="2000" dirty="0"/>
              <a:t> e </a:t>
            </a:r>
            <a:r>
              <a:rPr lang="hr-HR" sz="2000" dirty="0" err="1"/>
              <a:t>divertente</a:t>
            </a:r>
            <a:r>
              <a:rPr lang="hr-HR" sz="2000" dirty="0"/>
              <a:t>.</a:t>
            </a:r>
            <a:endParaRPr lang="en-GB" sz="2000" dirty="0"/>
          </a:p>
        </p:txBody>
      </p:sp>
      <p:grpSp>
        <p:nvGrpSpPr>
          <p:cNvPr id="75" name="Group 67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69" name="Isosceles Triangle 68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Rectangle 69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Slika 8">
            <a:extLst>
              <a:ext uri="{FF2B5EF4-FFF2-40B4-BE49-F238E27FC236}">
                <a16:creationId xmlns:a16="http://schemas.microsoft.com/office/drawing/2014/main" id="{1CCC4CA8-17CB-43F5-ABF1-9629AE3AA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295320" y="1931633"/>
            <a:ext cx="6253212" cy="4064587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Isosceles Triangle 73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346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16">
            <a:extLst>
              <a:ext uri="{FF2B5EF4-FFF2-40B4-BE49-F238E27FC236}">
                <a16:creationId xmlns:a16="http://schemas.microsoft.com/office/drawing/2014/main" id="{D15F4F72-1BFE-09A1-97CC-AFC35AEC1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7250" y="2276475"/>
            <a:ext cx="10852146" cy="4167602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hr-HR" sz="7200" dirty="0"/>
              <a:t>GRAZIE PER L’ATTENZIONE</a:t>
            </a:r>
            <a:endParaRPr lang="en-US" sz="7200" dirty="0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1F9FC97-AEA8-4276-8759-79B025FE5C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4146854" y="140378"/>
            <a:ext cx="6590503" cy="2460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22046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180</Words>
  <Application>Microsoft Office PowerPoint</Application>
  <PresentationFormat>Široki zaslon</PresentationFormat>
  <Paragraphs>27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MI PRESENTO</vt:lpstr>
      <vt:lpstr>MIA FAMIGLIA ED IO</vt:lpstr>
      <vt:lpstr>PowerPoint prezentacija</vt:lpstr>
      <vt:lpstr>SCUOLA</vt:lpstr>
      <vt:lpstr>MIGLIORE AMICA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 PRESENTO</dc:title>
  <dc:creator>Nika Milinković</dc:creator>
  <cp:lastModifiedBy>Nika Milinković</cp:lastModifiedBy>
  <cp:revision>10</cp:revision>
  <dcterms:created xsi:type="dcterms:W3CDTF">2022-04-14T14:38:54Z</dcterms:created>
  <dcterms:modified xsi:type="dcterms:W3CDTF">2022-05-04T08:17:07Z</dcterms:modified>
</cp:coreProperties>
</file>