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microsoft.com/office/2016/11/relationships/changesInfo" Target="changesInfos/changesInfo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ableStyles" Target="tableStyles.xml" /><Relationship Id="rId5" Type="http://schemas.openxmlformats.org/officeDocument/2006/relationships/slide" Target="slides/slide4.xml" /><Relationship Id="rId10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viewProps" Target="viewProps.xml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ks Đaković" userId="90b70648-e2a1-46c3-be00-7eb5326ab90c" providerId="ADAL" clId="{AC5B5303-4AF4-7049-A819-4CBFD0E1395E}"/>
    <pc:docChg chg="custSel addSld modSld">
      <pc:chgData name="Maks Đaković" userId="90b70648-e2a1-46c3-be00-7eb5326ab90c" providerId="ADAL" clId="{AC5B5303-4AF4-7049-A819-4CBFD0E1395E}" dt="2022-05-06T20:42:05.433" v="163" actId="20577"/>
      <pc:docMkLst>
        <pc:docMk/>
      </pc:docMkLst>
      <pc:sldChg chg="modSp">
        <pc:chgData name="Maks Đaković" userId="90b70648-e2a1-46c3-be00-7eb5326ab90c" providerId="ADAL" clId="{AC5B5303-4AF4-7049-A819-4CBFD0E1395E}" dt="2022-05-06T20:41:53.547" v="161" actId="5793"/>
        <pc:sldMkLst>
          <pc:docMk/>
          <pc:sldMk cId="3360760559" sldId="257"/>
        </pc:sldMkLst>
        <pc:spChg chg="mod">
          <ac:chgData name="Maks Đaković" userId="90b70648-e2a1-46c3-be00-7eb5326ab90c" providerId="ADAL" clId="{AC5B5303-4AF4-7049-A819-4CBFD0E1395E}" dt="2022-05-06T20:41:53.547" v="161" actId="5793"/>
          <ac:spMkLst>
            <pc:docMk/>
            <pc:sldMk cId="3360760559" sldId="257"/>
            <ac:spMk id="3" creationId="{E26109D7-6390-4E56-B0FF-1CCA4183FA3F}"/>
          </ac:spMkLst>
        </pc:spChg>
      </pc:sldChg>
      <pc:sldChg chg="modSp">
        <pc:chgData name="Maks Đaković" userId="90b70648-e2a1-46c3-be00-7eb5326ab90c" providerId="ADAL" clId="{AC5B5303-4AF4-7049-A819-4CBFD0E1395E}" dt="2022-05-06T20:42:05.433" v="163" actId="20577"/>
        <pc:sldMkLst>
          <pc:docMk/>
          <pc:sldMk cId="3491605877" sldId="258"/>
        </pc:sldMkLst>
        <pc:spChg chg="mod">
          <ac:chgData name="Maks Đaković" userId="90b70648-e2a1-46c3-be00-7eb5326ab90c" providerId="ADAL" clId="{AC5B5303-4AF4-7049-A819-4CBFD0E1395E}" dt="2022-05-06T20:42:05.433" v="163" actId="20577"/>
          <ac:spMkLst>
            <pc:docMk/>
            <pc:sldMk cId="3491605877" sldId="258"/>
            <ac:spMk id="31" creationId="{8E7EB579-3E04-4CA4-8C35-E2AD95736895}"/>
          </ac:spMkLst>
        </pc:spChg>
      </pc:sldChg>
      <pc:sldChg chg="modSp">
        <pc:chgData name="Maks Đaković" userId="90b70648-e2a1-46c3-be00-7eb5326ab90c" providerId="ADAL" clId="{AC5B5303-4AF4-7049-A819-4CBFD0E1395E}" dt="2022-05-05T08:28:23.937" v="55" actId="313"/>
        <pc:sldMkLst>
          <pc:docMk/>
          <pc:sldMk cId="2143875113" sldId="259"/>
        </pc:sldMkLst>
        <pc:spChg chg="mod">
          <ac:chgData name="Maks Đaković" userId="90b70648-e2a1-46c3-be00-7eb5326ab90c" providerId="ADAL" clId="{AC5B5303-4AF4-7049-A819-4CBFD0E1395E}" dt="2022-05-05T08:28:23.937" v="55" actId="313"/>
          <ac:spMkLst>
            <pc:docMk/>
            <pc:sldMk cId="2143875113" sldId="259"/>
            <ac:spMk id="3" creationId="{C85A36DD-3C0C-4B61-A41B-4679DFE746BD}"/>
          </ac:spMkLst>
        </pc:spChg>
      </pc:sldChg>
      <pc:sldChg chg="modSp">
        <pc:chgData name="Maks Đaković" userId="90b70648-e2a1-46c3-be00-7eb5326ab90c" providerId="ADAL" clId="{AC5B5303-4AF4-7049-A819-4CBFD0E1395E}" dt="2022-05-05T08:29:46.466" v="74" actId="113"/>
        <pc:sldMkLst>
          <pc:docMk/>
          <pc:sldMk cId="38840330" sldId="260"/>
        </pc:sldMkLst>
        <pc:spChg chg="mod">
          <ac:chgData name="Maks Đaković" userId="90b70648-e2a1-46c3-be00-7eb5326ab90c" providerId="ADAL" clId="{AC5B5303-4AF4-7049-A819-4CBFD0E1395E}" dt="2022-05-05T08:29:46.466" v="74" actId="113"/>
          <ac:spMkLst>
            <pc:docMk/>
            <pc:sldMk cId="38840330" sldId="260"/>
            <ac:spMk id="3" creationId="{DA1BA7D2-E096-45AA-BF8E-9B40E957BA0A}"/>
          </ac:spMkLst>
        </pc:spChg>
      </pc:sldChg>
      <pc:sldChg chg="delSp modSp new">
        <pc:chgData name="Maks Đaković" userId="90b70648-e2a1-46c3-be00-7eb5326ab90c" providerId="ADAL" clId="{AC5B5303-4AF4-7049-A819-4CBFD0E1395E}" dt="2022-05-05T08:32:21.645" v="158" actId="20577"/>
        <pc:sldMkLst>
          <pc:docMk/>
          <pc:sldMk cId="4055691668" sldId="261"/>
        </pc:sldMkLst>
        <pc:spChg chg="del">
          <ac:chgData name="Maks Đaković" userId="90b70648-e2a1-46c3-be00-7eb5326ab90c" providerId="ADAL" clId="{AC5B5303-4AF4-7049-A819-4CBFD0E1395E}" dt="2022-05-05T08:29:59.688" v="77" actId="21"/>
          <ac:spMkLst>
            <pc:docMk/>
            <pc:sldMk cId="4055691668" sldId="261"/>
            <ac:spMk id="2" creationId="{DEF97E6C-58D7-59E8-802F-F5DD390BD4A5}"/>
          </ac:spMkLst>
        </pc:spChg>
        <pc:spChg chg="mod">
          <ac:chgData name="Maks Đaković" userId="90b70648-e2a1-46c3-be00-7eb5326ab90c" providerId="ADAL" clId="{AC5B5303-4AF4-7049-A819-4CBFD0E1395E}" dt="2022-05-05T08:32:21.645" v="158" actId="20577"/>
          <ac:spMkLst>
            <pc:docMk/>
            <pc:sldMk cId="4055691668" sldId="261"/>
            <ac:spMk id="3" creationId="{9A618306-5E92-A1CA-792F-D40984975D79}"/>
          </ac:spMkLst>
        </pc:spChg>
      </pc:sldChg>
    </pc:docChg>
  </pc:docChgLst>
  <pc:docChgLst>
    <pc:chgData name="Maks Đaković" userId="90b70648-e2a1-46c3-be00-7eb5326ab90c" providerId="ADAL" clId="{16B09664-4758-4802-95C6-5BE79D238706}"/>
    <pc:docChg chg="undo custSel addSld delSld modSld">
      <pc:chgData name="Maks Đaković" userId="90b70648-e2a1-46c3-be00-7eb5326ab90c" providerId="ADAL" clId="{16B09664-4758-4802-95C6-5BE79D238706}" dt="2022-05-05T08:20:58.960" v="375" actId="20577"/>
      <pc:docMkLst>
        <pc:docMk/>
      </pc:docMkLst>
      <pc:sldChg chg="addSp delSp modSp new mod modTransition setBg addAnim delDesignElem">
        <pc:chgData name="Maks Đaković" userId="90b70648-e2a1-46c3-be00-7eb5326ab90c" providerId="ADAL" clId="{16B09664-4758-4802-95C6-5BE79D238706}" dt="2022-04-23T15:46:44.912" v="267"/>
        <pc:sldMkLst>
          <pc:docMk/>
          <pc:sldMk cId="3918334069" sldId="256"/>
        </pc:sldMkLst>
        <pc:spChg chg="mod">
          <ac:chgData name="Maks Đaković" userId="90b70648-e2a1-46c3-be00-7eb5326ab90c" providerId="ADAL" clId="{16B09664-4758-4802-95C6-5BE79D238706}" dt="2022-04-23T15:45:01.860" v="236" actId="26606"/>
          <ac:spMkLst>
            <pc:docMk/>
            <pc:sldMk cId="3918334069" sldId="256"/>
            <ac:spMk id="2" creationId="{FE5CAADA-E0B8-468A-BD03-59E1C8F24871}"/>
          </ac:spMkLst>
        </pc:spChg>
        <pc:spChg chg="mod">
          <ac:chgData name="Maks Đaković" userId="90b70648-e2a1-46c3-be00-7eb5326ab90c" providerId="ADAL" clId="{16B09664-4758-4802-95C6-5BE79D238706}" dt="2022-04-23T15:45:01.860" v="236" actId="26606"/>
          <ac:spMkLst>
            <pc:docMk/>
            <pc:sldMk cId="3918334069" sldId="256"/>
            <ac:spMk id="3" creationId="{41D8FC1C-2178-48FE-B642-B886EFFFB00F}"/>
          </ac:spMkLst>
        </pc:spChg>
        <pc:spChg chg="add del">
          <ac:chgData name="Maks Đaković" userId="90b70648-e2a1-46c3-be00-7eb5326ab90c" providerId="ADAL" clId="{16B09664-4758-4802-95C6-5BE79D238706}" dt="2022-04-23T15:46:44.912" v="267"/>
          <ac:spMkLst>
            <pc:docMk/>
            <pc:sldMk cId="3918334069" sldId="256"/>
            <ac:spMk id="8" creationId="{313BE87B-D7FD-4BF3-A7BC-511F522528C2}"/>
          </ac:spMkLst>
        </pc:spChg>
        <pc:spChg chg="add del">
          <ac:chgData name="Maks Đaković" userId="90b70648-e2a1-46c3-be00-7eb5326ab90c" providerId="ADAL" clId="{16B09664-4758-4802-95C6-5BE79D238706}" dt="2022-04-23T15:46:44.912" v="267"/>
          <ac:spMkLst>
            <pc:docMk/>
            <pc:sldMk cId="3918334069" sldId="256"/>
            <ac:spMk id="10" creationId="{035A481B-C639-4892-B0EF-4D8373A9B06A}"/>
          </ac:spMkLst>
        </pc:spChg>
        <pc:spChg chg="add del">
          <ac:chgData name="Maks Đaković" userId="90b70648-e2a1-46c3-be00-7eb5326ab90c" providerId="ADAL" clId="{16B09664-4758-4802-95C6-5BE79D238706}" dt="2022-04-23T15:46:44.912" v="267"/>
          <ac:spMkLst>
            <pc:docMk/>
            <pc:sldMk cId="3918334069" sldId="256"/>
            <ac:spMk id="12" creationId="{052BD58B-6284-459E-9FF4-A97F3A569074}"/>
          </ac:spMkLst>
        </pc:spChg>
        <pc:grpChg chg="add del">
          <ac:chgData name="Maks Đaković" userId="90b70648-e2a1-46c3-be00-7eb5326ab90c" providerId="ADAL" clId="{16B09664-4758-4802-95C6-5BE79D238706}" dt="2022-04-23T15:46:44.912" v="267"/>
          <ac:grpSpMkLst>
            <pc:docMk/>
            <pc:sldMk cId="3918334069" sldId="256"/>
            <ac:grpSpMk id="14" creationId="{AE589C21-CEDE-4D90-AC85-6E43B68D1316}"/>
          </ac:grpSpMkLst>
        </pc:grpChg>
      </pc:sldChg>
      <pc:sldChg chg="addSp delSp modSp new mod modTransition setBg setClrOvrMap delDesignElem">
        <pc:chgData name="Maks Đaković" userId="90b70648-e2a1-46c3-be00-7eb5326ab90c" providerId="ADAL" clId="{16B09664-4758-4802-95C6-5BE79D238706}" dt="2022-05-05T08:18:59.051" v="361" actId="20577"/>
        <pc:sldMkLst>
          <pc:docMk/>
          <pc:sldMk cId="3360760559" sldId="257"/>
        </pc:sldMkLst>
        <pc:spChg chg="del mod">
          <ac:chgData name="Maks Đaković" userId="90b70648-e2a1-46c3-be00-7eb5326ab90c" providerId="ADAL" clId="{16B09664-4758-4802-95C6-5BE79D238706}" dt="2022-04-23T15:23:28.794" v="36" actId="21"/>
          <ac:spMkLst>
            <pc:docMk/>
            <pc:sldMk cId="3360760559" sldId="257"/>
            <ac:spMk id="2" creationId="{8A34C807-16AA-4994-9F4B-AE1B9AFB230A}"/>
          </ac:spMkLst>
        </pc:spChg>
        <pc:spChg chg="mod">
          <ac:chgData name="Maks Đaković" userId="90b70648-e2a1-46c3-be00-7eb5326ab90c" providerId="ADAL" clId="{16B09664-4758-4802-95C6-5BE79D238706}" dt="2022-05-05T08:18:59.051" v="361" actId="20577"/>
          <ac:spMkLst>
            <pc:docMk/>
            <pc:sldMk cId="3360760559" sldId="257"/>
            <ac:spMk id="3" creationId="{E26109D7-6390-4E56-B0FF-1CCA4183FA3F}"/>
          </ac:spMkLst>
        </pc:spChg>
        <pc:spChg chg="add del">
          <ac:chgData name="Maks Đaković" userId="90b70648-e2a1-46c3-be00-7eb5326ab90c" providerId="ADAL" clId="{16B09664-4758-4802-95C6-5BE79D238706}" dt="2022-04-23T15:46:44.912" v="267"/>
          <ac:spMkLst>
            <pc:docMk/>
            <pc:sldMk cId="3360760559" sldId="257"/>
            <ac:spMk id="5" creationId="{CADF2543-1B6F-4FBC-A7AF-53A0430E05AB}"/>
          </ac:spMkLst>
        </pc:spChg>
        <pc:spChg chg="add del">
          <ac:chgData name="Maks Đaković" userId="90b70648-e2a1-46c3-be00-7eb5326ab90c" providerId="ADAL" clId="{16B09664-4758-4802-95C6-5BE79D238706}" dt="2022-04-23T15:44:40.320" v="231"/>
          <ac:spMkLst>
            <pc:docMk/>
            <pc:sldMk cId="3360760559" sldId="257"/>
            <ac:spMk id="8" creationId="{AD21898E-86C0-4C8A-A76C-DF33E844C87A}"/>
          </ac:spMkLst>
        </pc:spChg>
        <pc:spChg chg="add del">
          <ac:chgData name="Maks Đaković" userId="90b70648-e2a1-46c3-be00-7eb5326ab90c" providerId="ADAL" clId="{16B09664-4758-4802-95C6-5BE79D238706}" dt="2022-04-23T15:44:40.320" v="231"/>
          <ac:spMkLst>
            <pc:docMk/>
            <pc:sldMk cId="3360760559" sldId="257"/>
            <ac:spMk id="10" creationId="{5C8F04BD-D093-45D0-B54C-50FDB308B4EE}"/>
          </ac:spMkLst>
        </pc:spChg>
        <pc:grpChg chg="add del">
          <ac:chgData name="Maks Đaković" userId="90b70648-e2a1-46c3-be00-7eb5326ab90c" providerId="ADAL" clId="{16B09664-4758-4802-95C6-5BE79D238706}" dt="2022-04-23T15:46:44.912" v="267"/>
          <ac:grpSpMkLst>
            <pc:docMk/>
            <pc:sldMk cId="3360760559" sldId="257"/>
            <ac:grpSpMk id="6" creationId="{A80A6E81-6B71-43DF-877B-E964A9A4CB68}"/>
          </ac:grpSpMkLst>
        </pc:grpChg>
      </pc:sldChg>
      <pc:sldChg chg="addSp delSp modSp new del mod modTransition setBg">
        <pc:chgData name="Maks Đaković" userId="90b70648-e2a1-46c3-be00-7eb5326ab90c" providerId="ADAL" clId="{16B09664-4758-4802-95C6-5BE79D238706}" dt="2022-04-23T15:45:37.080" v="242" actId="2696"/>
        <pc:sldMkLst>
          <pc:docMk/>
          <pc:sldMk cId="733805227" sldId="258"/>
        </pc:sldMkLst>
        <pc:spChg chg="del mod">
          <ac:chgData name="Maks Đaković" userId="90b70648-e2a1-46c3-be00-7eb5326ab90c" providerId="ADAL" clId="{16B09664-4758-4802-95C6-5BE79D238706}" dt="2022-04-23T15:40:40.048" v="213" actId="21"/>
          <ac:spMkLst>
            <pc:docMk/>
            <pc:sldMk cId="733805227" sldId="258"/>
            <ac:spMk id="2" creationId="{005B3360-9703-4FED-B403-84820075EF17}"/>
          </ac:spMkLst>
        </pc:spChg>
        <pc:spChg chg="del mod">
          <ac:chgData name="Maks Đaković" userId="90b70648-e2a1-46c3-be00-7eb5326ab90c" providerId="ADAL" clId="{16B09664-4758-4802-95C6-5BE79D238706}" dt="2022-04-23T15:44:58.502" v="235" actId="26606"/>
          <ac:spMkLst>
            <pc:docMk/>
            <pc:sldMk cId="733805227" sldId="258"/>
            <ac:spMk id="3" creationId="{B7FCCA95-3E1C-4F8E-BD42-464CB18A1790}"/>
          </ac:spMkLst>
        </pc:spChg>
        <pc:spChg chg="add">
          <ac:chgData name="Maks Đaković" userId="90b70648-e2a1-46c3-be00-7eb5326ab90c" providerId="ADAL" clId="{16B09664-4758-4802-95C6-5BE79D238706}" dt="2022-04-23T15:44:58.502" v="235" actId="26606"/>
          <ac:spMkLst>
            <pc:docMk/>
            <pc:sldMk cId="733805227" sldId="258"/>
            <ac:spMk id="18" creationId="{4609862E-48F9-45AC-8D44-67A0268A7935}"/>
          </ac:spMkLst>
        </pc:spChg>
        <pc:grpChg chg="add">
          <ac:chgData name="Maks Đaković" userId="90b70648-e2a1-46c3-be00-7eb5326ab90c" providerId="ADAL" clId="{16B09664-4758-4802-95C6-5BE79D238706}" dt="2022-04-23T15:44:58.502" v="235" actId="26606"/>
          <ac:grpSpMkLst>
            <pc:docMk/>
            <pc:sldMk cId="733805227" sldId="258"/>
            <ac:grpSpMk id="20" creationId="{C97986E7-0E3C-4F64-886E-935DDCB83AA7}"/>
          </ac:grpSpMkLst>
        </pc:grpChg>
        <pc:cxnChg chg="add">
          <ac:chgData name="Maks Đaković" userId="90b70648-e2a1-46c3-be00-7eb5326ab90c" providerId="ADAL" clId="{16B09664-4758-4802-95C6-5BE79D238706}" dt="2022-04-23T15:44:58.502" v="235" actId="26606"/>
          <ac:cxnSpMkLst>
            <pc:docMk/>
            <pc:sldMk cId="733805227" sldId="258"/>
            <ac:cxnSpMk id="8" creationId="{FEB90296-CFE0-401D-9CA3-32966EC4F01D}"/>
          </ac:cxnSpMkLst>
        </pc:cxnChg>
        <pc:cxnChg chg="add">
          <ac:chgData name="Maks Đaković" userId="90b70648-e2a1-46c3-be00-7eb5326ab90c" providerId="ADAL" clId="{16B09664-4758-4802-95C6-5BE79D238706}" dt="2022-04-23T15:44:58.502" v="235" actId="26606"/>
          <ac:cxnSpMkLst>
            <pc:docMk/>
            <pc:sldMk cId="733805227" sldId="258"/>
            <ac:cxnSpMk id="10" creationId="{08C9B4EE-7611-4ED9-B356-7BDD377C39B0}"/>
          </ac:cxnSpMkLst>
        </pc:cxnChg>
        <pc:cxnChg chg="add">
          <ac:chgData name="Maks Đaković" userId="90b70648-e2a1-46c3-be00-7eb5326ab90c" providerId="ADAL" clId="{16B09664-4758-4802-95C6-5BE79D238706}" dt="2022-04-23T15:44:58.502" v="235" actId="26606"/>
          <ac:cxnSpMkLst>
            <pc:docMk/>
            <pc:sldMk cId="733805227" sldId="258"/>
            <ac:cxnSpMk id="12" creationId="{4A4F266A-F2F7-47CD-8BBC-E3777E982FD2}"/>
          </ac:cxnSpMkLst>
        </pc:cxnChg>
        <pc:cxnChg chg="add">
          <ac:chgData name="Maks Đaković" userId="90b70648-e2a1-46c3-be00-7eb5326ab90c" providerId="ADAL" clId="{16B09664-4758-4802-95C6-5BE79D238706}" dt="2022-04-23T15:44:58.502" v="235" actId="26606"/>
          <ac:cxnSpMkLst>
            <pc:docMk/>
            <pc:sldMk cId="733805227" sldId="258"/>
            <ac:cxnSpMk id="14" creationId="{20D69C80-8919-4A32-B897-F2A21F940574}"/>
          </ac:cxnSpMkLst>
        </pc:cxnChg>
        <pc:cxnChg chg="add">
          <ac:chgData name="Maks Đaković" userId="90b70648-e2a1-46c3-be00-7eb5326ab90c" providerId="ADAL" clId="{16B09664-4758-4802-95C6-5BE79D238706}" dt="2022-04-23T15:44:58.502" v="235" actId="26606"/>
          <ac:cxnSpMkLst>
            <pc:docMk/>
            <pc:sldMk cId="733805227" sldId="258"/>
            <ac:cxnSpMk id="16" creationId="{F427B072-CC5B-481B-9719-8CD4C54444BE}"/>
          </ac:cxnSpMkLst>
        </pc:cxnChg>
      </pc:sldChg>
      <pc:sldChg chg="addSp delSp modSp new mod modTransition setBg delDesignElem">
        <pc:chgData name="Maks Đaković" userId="90b70648-e2a1-46c3-be00-7eb5326ab90c" providerId="ADAL" clId="{16B09664-4758-4802-95C6-5BE79D238706}" dt="2022-05-05T08:20:58.960" v="375" actId="20577"/>
        <pc:sldMkLst>
          <pc:docMk/>
          <pc:sldMk cId="3491605877" sldId="258"/>
        </pc:sldMkLst>
        <pc:spChg chg="del mod">
          <ac:chgData name="Maks Đaković" userId="90b70648-e2a1-46c3-be00-7eb5326ab90c" providerId="ADAL" clId="{16B09664-4758-4802-95C6-5BE79D238706}" dt="2022-04-23T15:45:53.587" v="249" actId="21"/>
          <ac:spMkLst>
            <pc:docMk/>
            <pc:sldMk cId="3491605877" sldId="258"/>
            <ac:spMk id="2" creationId="{CE2DFD9D-7EC6-4219-AF28-FDE118745144}"/>
          </ac:spMkLst>
        </pc:spChg>
        <pc:spChg chg="add del">
          <ac:chgData name="Maks Đaković" userId="90b70648-e2a1-46c3-be00-7eb5326ab90c" providerId="ADAL" clId="{16B09664-4758-4802-95C6-5BE79D238706}" dt="2022-04-23T15:45:44.088" v="246" actId="26606"/>
          <ac:spMkLst>
            <pc:docMk/>
            <pc:sldMk cId="3491605877" sldId="258"/>
            <ac:spMk id="3" creationId="{8E7EB579-3E04-4CA4-8C35-E2AD95736895}"/>
          </ac:spMkLst>
        </pc:spChg>
        <pc:spChg chg="add del">
          <ac:chgData name="Maks Đaković" userId="90b70648-e2a1-46c3-be00-7eb5326ab90c" providerId="ADAL" clId="{16B09664-4758-4802-95C6-5BE79D238706}" dt="2022-04-23T15:45:44.082" v="245" actId="26606"/>
          <ac:spMkLst>
            <pc:docMk/>
            <pc:sldMk cId="3491605877" sldId="258"/>
            <ac:spMk id="18" creationId="{4609862E-48F9-45AC-8D44-67A0268A7935}"/>
          </ac:spMkLst>
        </pc:spChg>
        <pc:spChg chg="add del">
          <ac:chgData name="Maks Đaković" userId="90b70648-e2a1-46c3-be00-7eb5326ab90c" providerId="ADAL" clId="{16B09664-4758-4802-95C6-5BE79D238706}" dt="2022-04-23T15:46:44.912" v="267"/>
          <ac:spMkLst>
            <pc:docMk/>
            <pc:sldMk cId="3491605877" sldId="258"/>
            <ac:spMk id="27" creationId="{CADF2543-1B6F-4FBC-A7AF-53A0430E05AB}"/>
          </ac:spMkLst>
        </pc:spChg>
        <pc:spChg chg="add mod">
          <ac:chgData name="Maks Đaković" userId="90b70648-e2a1-46c3-be00-7eb5326ab90c" providerId="ADAL" clId="{16B09664-4758-4802-95C6-5BE79D238706}" dt="2022-05-05T08:20:58.960" v="375" actId="20577"/>
          <ac:spMkLst>
            <pc:docMk/>
            <pc:sldMk cId="3491605877" sldId="258"/>
            <ac:spMk id="31" creationId="{8E7EB579-3E04-4CA4-8C35-E2AD95736895}"/>
          </ac:spMkLst>
        </pc:spChg>
        <pc:grpChg chg="add del">
          <ac:chgData name="Maks Đaković" userId="90b70648-e2a1-46c3-be00-7eb5326ab90c" providerId="ADAL" clId="{16B09664-4758-4802-95C6-5BE79D238706}" dt="2022-04-23T15:45:44.082" v="245" actId="26606"/>
          <ac:grpSpMkLst>
            <pc:docMk/>
            <pc:sldMk cId="3491605877" sldId="258"/>
            <ac:grpSpMk id="20" creationId="{C97986E7-0E3C-4F64-886E-935DDCB83AA7}"/>
          </ac:grpSpMkLst>
        </pc:grpChg>
        <pc:grpChg chg="add del">
          <ac:chgData name="Maks Đaković" userId="90b70648-e2a1-46c3-be00-7eb5326ab90c" providerId="ADAL" clId="{16B09664-4758-4802-95C6-5BE79D238706}" dt="2022-04-23T15:46:44.912" v="267"/>
          <ac:grpSpMkLst>
            <pc:docMk/>
            <pc:sldMk cId="3491605877" sldId="258"/>
            <ac:grpSpMk id="28" creationId="{A80A6E81-6B71-43DF-877B-E964A9A4CB68}"/>
          </ac:grpSpMkLst>
        </pc:grpChg>
        <pc:cxnChg chg="add del">
          <ac:chgData name="Maks Đaković" userId="90b70648-e2a1-46c3-be00-7eb5326ab90c" providerId="ADAL" clId="{16B09664-4758-4802-95C6-5BE79D238706}" dt="2022-04-23T15:45:44.082" v="245" actId="26606"/>
          <ac:cxnSpMkLst>
            <pc:docMk/>
            <pc:sldMk cId="3491605877" sldId="258"/>
            <ac:cxnSpMk id="8" creationId="{FEB90296-CFE0-401D-9CA3-32966EC4F01D}"/>
          </ac:cxnSpMkLst>
        </pc:cxnChg>
        <pc:cxnChg chg="add del">
          <ac:chgData name="Maks Đaković" userId="90b70648-e2a1-46c3-be00-7eb5326ab90c" providerId="ADAL" clId="{16B09664-4758-4802-95C6-5BE79D238706}" dt="2022-04-23T15:45:44.082" v="245" actId="26606"/>
          <ac:cxnSpMkLst>
            <pc:docMk/>
            <pc:sldMk cId="3491605877" sldId="258"/>
            <ac:cxnSpMk id="10" creationId="{08C9B4EE-7611-4ED9-B356-7BDD377C39B0}"/>
          </ac:cxnSpMkLst>
        </pc:cxnChg>
        <pc:cxnChg chg="add del">
          <ac:chgData name="Maks Đaković" userId="90b70648-e2a1-46c3-be00-7eb5326ab90c" providerId="ADAL" clId="{16B09664-4758-4802-95C6-5BE79D238706}" dt="2022-04-23T15:45:44.082" v="245" actId="26606"/>
          <ac:cxnSpMkLst>
            <pc:docMk/>
            <pc:sldMk cId="3491605877" sldId="258"/>
            <ac:cxnSpMk id="12" creationId="{4A4F266A-F2F7-47CD-8BBC-E3777E982FD2}"/>
          </ac:cxnSpMkLst>
        </pc:cxnChg>
        <pc:cxnChg chg="add del">
          <ac:chgData name="Maks Đaković" userId="90b70648-e2a1-46c3-be00-7eb5326ab90c" providerId="ADAL" clId="{16B09664-4758-4802-95C6-5BE79D238706}" dt="2022-04-23T15:45:44.082" v="245" actId="26606"/>
          <ac:cxnSpMkLst>
            <pc:docMk/>
            <pc:sldMk cId="3491605877" sldId="258"/>
            <ac:cxnSpMk id="14" creationId="{20D69C80-8919-4A32-B897-F2A21F940574}"/>
          </ac:cxnSpMkLst>
        </pc:cxnChg>
        <pc:cxnChg chg="add del">
          <ac:chgData name="Maks Đaković" userId="90b70648-e2a1-46c3-be00-7eb5326ab90c" providerId="ADAL" clId="{16B09664-4758-4802-95C6-5BE79D238706}" dt="2022-04-23T15:45:44.082" v="245" actId="26606"/>
          <ac:cxnSpMkLst>
            <pc:docMk/>
            <pc:sldMk cId="3491605877" sldId="258"/>
            <ac:cxnSpMk id="16" creationId="{F427B072-CC5B-481B-9719-8CD4C54444BE}"/>
          </ac:cxnSpMkLst>
        </pc:cxnChg>
      </pc:sldChg>
      <pc:sldChg chg="delSp modSp new mod modTransition">
        <pc:chgData name="Maks Đaković" userId="90b70648-e2a1-46c3-be00-7eb5326ab90c" providerId="ADAL" clId="{16B09664-4758-4802-95C6-5BE79D238706}" dt="2022-04-23T16:08:33.282" v="332" actId="14100"/>
        <pc:sldMkLst>
          <pc:docMk/>
          <pc:sldMk cId="2143875113" sldId="259"/>
        </pc:sldMkLst>
        <pc:spChg chg="del">
          <ac:chgData name="Maks Đaković" userId="90b70648-e2a1-46c3-be00-7eb5326ab90c" providerId="ADAL" clId="{16B09664-4758-4802-95C6-5BE79D238706}" dt="2022-04-23T15:53:32.965" v="304" actId="21"/>
          <ac:spMkLst>
            <pc:docMk/>
            <pc:sldMk cId="2143875113" sldId="259"/>
            <ac:spMk id="2" creationId="{442094E5-206D-461F-BFA2-372D2ADCE749}"/>
          </ac:spMkLst>
        </pc:spChg>
        <pc:spChg chg="mod">
          <ac:chgData name="Maks Đaković" userId="90b70648-e2a1-46c3-be00-7eb5326ab90c" providerId="ADAL" clId="{16B09664-4758-4802-95C6-5BE79D238706}" dt="2022-04-23T16:08:33.282" v="332" actId="14100"/>
          <ac:spMkLst>
            <pc:docMk/>
            <pc:sldMk cId="2143875113" sldId="259"/>
            <ac:spMk id="3" creationId="{C85A36DD-3C0C-4B61-A41B-4679DFE746BD}"/>
          </ac:spMkLst>
        </pc:spChg>
      </pc:sldChg>
      <pc:sldChg chg="delSp modSp new mod modTransition">
        <pc:chgData name="Maks Đaković" userId="90b70648-e2a1-46c3-be00-7eb5326ab90c" providerId="ADAL" clId="{16B09664-4758-4802-95C6-5BE79D238706}" dt="2022-04-23T16:22:23.195" v="352" actId="1076"/>
        <pc:sldMkLst>
          <pc:docMk/>
          <pc:sldMk cId="38840330" sldId="260"/>
        </pc:sldMkLst>
        <pc:spChg chg="del">
          <ac:chgData name="Maks Đaković" userId="90b70648-e2a1-46c3-be00-7eb5326ab90c" providerId="ADAL" clId="{16B09664-4758-4802-95C6-5BE79D238706}" dt="2022-04-23T16:08:14.798" v="329" actId="21"/>
          <ac:spMkLst>
            <pc:docMk/>
            <pc:sldMk cId="38840330" sldId="260"/>
            <ac:spMk id="2" creationId="{7253AB75-EFAF-42F5-8C30-7E10E95BEDF9}"/>
          </ac:spMkLst>
        </pc:spChg>
        <pc:spChg chg="mod">
          <ac:chgData name="Maks Đaković" userId="90b70648-e2a1-46c3-be00-7eb5326ab90c" providerId="ADAL" clId="{16B09664-4758-4802-95C6-5BE79D238706}" dt="2022-04-23T16:22:23.195" v="352" actId="1076"/>
          <ac:spMkLst>
            <pc:docMk/>
            <pc:sldMk cId="38840330" sldId="260"/>
            <ac:spMk id="3" creationId="{DA1BA7D2-E096-45AA-BF8E-9B40E957BA0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772EB-EEEC-4F3E-8AEA-5BDE46A736F1}" type="datetimeFigureOut">
              <a:rPr lang="hr-HR" smtClean="0"/>
              <a:t>6.5.2022.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E3992-C831-4CC0-B82F-D38CBC72C6E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54672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772EB-EEEC-4F3E-8AEA-5BDE46A736F1}" type="datetimeFigureOut">
              <a:rPr lang="hr-HR" smtClean="0"/>
              <a:t>6.5.2022.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E3992-C831-4CC0-B82F-D38CBC72C6E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60930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772EB-EEEC-4F3E-8AEA-5BDE46A736F1}" type="datetimeFigureOut">
              <a:rPr lang="hr-HR" smtClean="0"/>
              <a:t>6.5.2022.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E3992-C831-4CC0-B82F-D38CBC72C6E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697213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hr-HR"/>
              <a:t>Kliknite da biste uredili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772EB-EEEC-4F3E-8AEA-5BDE46A736F1}" type="datetimeFigureOut">
              <a:rPr lang="hr-HR" smtClean="0"/>
              <a:t>6.5.2022.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E3992-C831-4CC0-B82F-D38CBC72C6E4}" type="slidenum">
              <a:rPr lang="hr-HR" smtClean="0"/>
              <a:t>‹#›</a:t>
            </a:fld>
            <a:endParaRPr lang="hr-H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021223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772EB-EEEC-4F3E-8AEA-5BDE46A736F1}" type="datetimeFigureOut">
              <a:rPr lang="hr-HR" smtClean="0"/>
              <a:t>6.5.2022.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E3992-C831-4CC0-B82F-D38CBC72C6E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956285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772EB-EEEC-4F3E-8AEA-5BDE46A736F1}" type="datetimeFigureOut">
              <a:rPr lang="hr-HR" smtClean="0"/>
              <a:t>6.5.2022.</a:t>
            </a:fld>
            <a:endParaRPr lang="hr-H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E3992-C831-4CC0-B82F-D38CBC72C6E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414139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 sa slik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772EB-EEEC-4F3E-8AEA-5BDE46A736F1}" type="datetimeFigureOut">
              <a:rPr lang="hr-HR" smtClean="0"/>
              <a:t>6.5.2022.</a:t>
            </a:fld>
            <a:endParaRPr lang="hr-H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E3992-C831-4CC0-B82F-D38CBC72C6E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698558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772EB-EEEC-4F3E-8AEA-5BDE46A736F1}" type="datetimeFigureOut">
              <a:rPr lang="hr-HR" smtClean="0"/>
              <a:t>6.5.2022.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E3992-C831-4CC0-B82F-D38CBC72C6E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881252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772EB-EEEC-4F3E-8AEA-5BDE46A736F1}" type="datetimeFigureOut">
              <a:rPr lang="hr-HR" smtClean="0"/>
              <a:t>6.5.2022.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E3992-C831-4CC0-B82F-D38CBC72C6E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29514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772EB-EEEC-4F3E-8AEA-5BDE46A736F1}" type="datetimeFigureOut">
              <a:rPr lang="hr-HR" smtClean="0"/>
              <a:t>6.5.2022.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E3992-C831-4CC0-B82F-D38CBC72C6E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41918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772EB-EEEC-4F3E-8AEA-5BDE46A736F1}" type="datetimeFigureOut">
              <a:rPr lang="hr-HR" smtClean="0"/>
              <a:t>6.5.2022.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E3992-C831-4CC0-B82F-D38CBC72C6E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58019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772EB-EEEC-4F3E-8AEA-5BDE46A736F1}" type="datetimeFigureOut">
              <a:rPr lang="hr-HR" smtClean="0"/>
              <a:t>6.5.2022.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E3992-C831-4CC0-B82F-D38CBC72C6E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44478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772EB-EEEC-4F3E-8AEA-5BDE46A736F1}" type="datetimeFigureOut">
              <a:rPr lang="hr-HR" smtClean="0"/>
              <a:t>6.5.2022.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E3992-C831-4CC0-B82F-D38CBC72C6E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36870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772EB-EEEC-4F3E-8AEA-5BDE46A736F1}" type="datetimeFigureOut">
              <a:rPr lang="hr-HR" smtClean="0"/>
              <a:t>6.5.2022.</a:t>
            </a:fld>
            <a:endParaRPr lang="hr-H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E3992-C831-4CC0-B82F-D38CBC72C6E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02101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772EB-EEEC-4F3E-8AEA-5BDE46A736F1}" type="datetimeFigureOut">
              <a:rPr lang="hr-HR" smtClean="0"/>
              <a:t>6.5.2022.</a:t>
            </a:fld>
            <a:endParaRPr lang="hr-H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E3992-C831-4CC0-B82F-D38CBC72C6E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16272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772EB-EEEC-4F3E-8AEA-5BDE46A736F1}" type="datetimeFigureOut">
              <a:rPr lang="hr-HR" smtClean="0"/>
              <a:t>6.5.2022.</a:t>
            </a:fld>
            <a:endParaRPr lang="hr-H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E3992-C831-4CC0-B82F-D38CBC72C6E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88399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772EB-EEEC-4F3E-8AEA-5BDE46A736F1}" type="datetimeFigureOut">
              <a:rPr lang="hr-HR" smtClean="0"/>
              <a:t>6.5.2022.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E3992-C831-4CC0-B82F-D38CBC72C6E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74839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21" Type="http://schemas.openxmlformats.org/officeDocument/2006/relationships/image" Target="../media/image4.png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20" Type="http://schemas.openxmlformats.org/officeDocument/2006/relationships/image" Target="../media/image3.png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19" Type="http://schemas.openxmlformats.org/officeDocument/2006/relationships/image" Target="../media/image2.png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Relationship Id="rId22" Type="http://schemas.openxmlformats.org/officeDocument/2006/relationships/image" Target="../media/image5.png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99772EB-EEEC-4F3E-8AEA-5BDE46A736F1}" type="datetimeFigureOut">
              <a:rPr lang="hr-HR" smtClean="0"/>
              <a:t>6.5.2022.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8E3992-C831-4CC0-B82F-D38CBC72C6E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433004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  <p:sldLayoutId id="2147483750" r:id="rId13"/>
    <p:sldLayoutId id="2147483751" r:id="rId14"/>
    <p:sldLayoutId id="2147483752" r:id="rId15"/>
    <p:sldLayoutId id="2147483753" r:id="rId16"/>
    <p:sldLayoutId id="214748375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E5CAADA-E0B8-468A-BD03-59E1C8F248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16738" y="685798"/>
            <a:ext cx="6159273" cy="4495801"/>
          </a:xfrm>
        </p:spPr>
        <p:txBody>
          <a:bodyPr anchor="ctr">
            <a:normAutofit/>
          </a:bodyPr>
          <a:lstStyle/>
          <a:p>
            <a:r>
              <a:rPr lang="en-GB" sz="5400">
                <a:solidFill>
                  <a:srgbClr val="FFFFFF"/>
                </a:solidFill>
              </a:rPr>
              <a:t>Mi presento</a:t>
            </a:r>
            <a:endParaRPr lang="hr-HR" sz="5400">
              <a:solidFill>
                <a:srgbClr val="FFFFFF"/>
              </a:solidFill>
            </a:endParaRP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41D8FC1C-2178-48FE-B642-B886EFFFB0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98171" y="685798"/>
            <a:ext cx="2502578" cy="4495801"/>
          </a:xfrm>
        </p:spPr>
        <p:txBody>
          <a:bodyPr anchor="ctr">
            <a:normAutofit/>
          </a:bodyPr>
          <a:lstStyle/>
          <a:p>
            <a:pPr algn="r"/>
            <a:r>
              <a:rPr lang="en-GB">
                <a:solidFill>
                  <a:srgbClr val="FFFFFF"/>
                </a:solidFill>
              </a:rPr>
              <a:t>Maks Đaković</a:t>
            </a:r>
            <a:endParaRPr lang="hr-H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83340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26109D7-6390-4E56-B0FF-1CCA4183FA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3192" y="514906"/>
            <a:ext cx="8534400" cy="5469872"/>
          </a:xfrm>
        </p:spPr>
        <p:txBody>
          <a:bodyPr>
            <a:noAutofit/>
          </a:bodyPr>
          <a:lstStyle/>
          <a:p>
            <a:r>
              <a:rPr lang="en-GB" sz="4400" dirty="0">
                <a:solidFill>
                  <a:schemeClr val="tx1"/>
                </a:solidFill>
              </a:rPr>
              <a:t>Io mi </a:t>
            </a:r>
            <a:r>
              <a:rPr lang="en-GB" sz="4400" dirty="0" err="1">
                <a:solidFill>
                  <a:schemeClr val="tx1"/>
                </a:solidFill>
              </a:rPr>
              <a:t>chiamo</a:t>
            </a:r>
            <a:r>
              <a:rPr lang="en-GB" sz="4400" dirty="0">
                <a:solidFill>
                  <a:schemeClr val="tx1"/>
                </a:solidFill>
              </a:rPr>
              <a:t> Maks. Io </a:t>
            </a:r>
            <a:r>
              <a:rPr lang="en-GB" sz="4400" dirty="0" err="1">
                <a:solidFill>
                  <a:schemeClr val="tx1"/>
                </a:solidFill>
              </a:rPr>
              <a:t>ho</a:t>
            </a:r>
            <a:r>
              <a:rPr lang="en-GB" sz="4400" dirty="0">
                <a:solidFill>
                  <a:schemeClr val="tx1"/>
                </a:solidFill>
              </a:rPr>
              <a:t> </a:t>
            </a:r>
            <a:r>
              <a:rPr lang="en-GB" sz="4400" dirty="0" err="1">
                <a:solidFill>
                  <a:schemeClr val="tx1"/>
                </a:solidFill>
              </a:rPr>
              <a:t>undici</a:t>
            </a:r>
            <a:r>
              <a:rPr lang="en-GB" sz="4400" dirty="0">
                <a:solidFill>
                  <a:schemeClr val="tx1"/>
                </a:solidFill>
              </a:rPr>
              <a:t> anni. </a:t>
            </a:r>
            <a:r>
              <a:rPr lang="en-GB" sz="4400" dirty="0" err="1">
                <a:solidFill>
                  <a:schemeClr val="tx1"/>
                </a:solidFill>
              </a:rPr>
              <a:t>Sono</a:t>
            </a:r>
            <a:r>
              <a:rPr lang="en-GB" sz="4400" dirty="0">
                <a:solidFill>
                  <a:schemeClr val="tx1"/>
                </a:solidFill>
              </a:rPr>
              <a:t> </a:t>
            </a:r>
            <a:r>
              <a:rPr lang="en-GB" sz="4400">
                <a:solidFill>
                  <a:schemeClr val="tx1"/>
                </a:solidFill>
              </a:rPr>
              <a:t>di Croazia</a:t>
            </a:r>
            <a:r>
              <a:rPr lang="en-GB" sz="4400" dirty="0">
                <a:solidFill>
                  <a:schemeClr val="tx1"/>
                </a:solidFill>
              </a:rPr>
              <a:t>. Io </a:t>
            </a:r>
            <a:r>
              <a:rPr lang="en-GB" sz="4400" dirty="0" err="1">
                <a:solidFill>
                  <a:schemeClr val="tx1"/>
                </a:solidFill>
              </a:rPr>
              <a:t>abito</a:t>
            </a:r>
            <a:r>
              <a:rPr lang="en-GB" sz="4400" dirty="0">
                <a:solidFill>
                  <a:schemeClr val="tx1"/>
                </a:solidFill>
              </a:rPr>
              <a:t> </a:t>
            </a:r>
            <a:r>
              <a:rPr lang="en-GB" sz="4400" dirty="0"/>
              <a:t>a</a:t>
            </a:r>
            <a:r>
              <a:rPr lang="en-GB" sz="4400" dirty="0">
                <a:solidFill>
                  <a:schemeClr val="tx1"/>
                </a:solidFill>
              </a:rPr>
              <a:t> </a:t>
            </a:r>
            <a:r>
              <a:rPr lang="en-GB" sz="4400" dirty="0" err="1">
                <a:solidFill>
                  <a:schemeClr val="tx1"/>
                </a:solidFill>
              </a:rPr>
              <a:t>Zagabria</a:t>
            </a:r>
            <a:r>
              <a:rPr lang="en-GB" sz="4400" dirty="0">
                <a:solidFill>
                  <a:schemeClr val="tx1"/>
                </a:solidFill>
              </a:rPr>
              <a:t>. </a:t>
            </a:r>
            <a:r>
              <a:rPr lang="it-IT" sz="4400" dirty="0">
                <a:solidFill>
                  <a:schemeClr val="tx1"/>
                </a:solidFill>
              </a:rPr>
              <a:t>I miei familiari sono la mamma e il</a:t>
            </a:r>
          </a:p>
          <a:p>
            <a:r>
              <a:rPr lang="it-IT" sz="4400">
                <a:solidFill>
                  <a:schemeClr val="tx1"/>
                </a:solidFill>
              </a:rPr>
              <a:t>Papà</a:t>
            </a:r>
            <a:r>
              <a:rPr lang="it-IT" sz="4400" dirty="0">
                <a:solidFill>
                  <a:schemeClr val="tx1"/>
                </a:solidFill>
              </a:rPr>
              <a:t>. Il nome di mia madre è Sasha e il nome di mio padre è </a:t>
            </a:r>
            <a:r>
              <a:rPr lang="it-IT" sz="4400" dirty="0" err="1">
                <a:solidFill>
                  <a:schemeClr val="tx1"/>
                </a:solidFill>
              </a:rPr>
              <a:t>Robert.Ho</a:t>
            </a:r>
            <a:r>
              <a:rPr lang="it-IT" sz="4400" dirty="0">
                <a:solidFill>
                  <a:schemeClr val="tx1"/>
                </a:solidFill>
              </a:rPr>
              <a:t> un cane di nome Lola. </a:t>
            </a:r>
            <a:endParaRPr lang="en-GB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7605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zervirano mjesto sadržaja 2">
            <a:extLst>
              <a:ext uri="{FF2B5EF4-FFF2-40B4-BE49-F238E27FC236}">
                <a16:creationId xmlns:a16="http://schemas.microsoft.com/office/drawing/2014/main" id="{8E7EB579-3E04-4CA4-8C35-E2AD957368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9080" y="2042563"/>
            <a:ext cx="8509455" cy="31004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6600" b="1" dirty="0">
                <a:solidFill>
                  <a:schemeClr val="tx1"/>
                </a:solidFill>
              </a:rPr>
              <a:t> </a:t>
            </a:r>
            <a:r>
              <a:rPr lang="en-GB" sz="4400" b="1" dirty="0">
                <a:solidFill>
                  <a:schemeClr val="tx1"/>
                </a:solidFill>
              </a:rPr>
              <a:t>Io </a:t>
            </a:r>
            <a:r>
              <a:rPr lang="hr-HR" sz="4400" b="1" dirty="0" err="1">
                <a:solidFill>
                  <a:schemeClr val="tx1"/>
                </a:solidFill>
              </a:rPr>
              <a:t>gioco</a:t>
            </a:r>
            <a:r>
              <a:rPr lang="hr-HR" sz="4400" b="1" dirty="0">
                <a:solidFill>
                  <a:schemeClr val="tx1"/>
                </a:solidFill>
              </a:rPr>
              <a:t> a </a:t>
            </a:r>
            <a:r>
              <a:rPr lang="hr-HR" sz="4400" b="1" dirty="0" err="1">
                <a:solidFill>
                  <a:schemeClr val="tx1"/>
                </a:solidFill>
              </a:rPr>
              <a:t>calcio</a:t>
            </a:r>
            <a:r>
              <a:rPr lang="en-GB" sz="4400" b="1" dirty="0">
                <a:solidFill>
                  <a:schemeClr val="tx1"/>
                </a:solidFill>
              </a:rPr>
              <a:t>. Io </a:t>
            </a:r>
            <a:r>
              <a:rPr lang="it-IT" sz="4400" b="1"/>
              <a:t>s</a:t>
            </a:r>
            <a:r>
              <a:rPr lang="it-IT" sz="4400" b="1">
                <a:solidFill>
                  <a:schemeClr val="tx1"/>
                </a:solidFill>
              </a:rPr>
              <a:t>tudio l</a:t>
            </a:r>
            <a:r>
              <a:rPr lang="en-GB" sz="4400" b="1">
                <a:solidFill>
                  <a:schemeClr val="tx1"/>
                </a:solidFill>
              </a:rPr>
              <a:t>’</a:t>
            </a:r>
            <a:r>
              <a:rPr lang="it-IT" sz="4400" b="1"/>
              <a:t>inglese</a:t>
            </a:r>
            <a:r>
              <a:rPr lang="it-IT" sz="4400" b="1">
                <a:solidFill>
                  <a:schemeClr val="tx1"/>
                </a:solidFill>
              </a:rPr>
              <a:t>, I</a:t>
            </a:r>
            <a:r>
              <a:rPr lang="en-GB" sz="4400" b="1">
                <a:solidFill>
                  <a:schemeClr val="tx1"/>
                </a:solidFill>
              </a:rPr>
              <a:t>’</a:t>
            </a:r>
            <a:r>
              <a:rPr lang="it-IT" sz="4400" b="1">
                <a:solidFill>
                  <a:schemeClr val="tx1"/>
                </a:solidFill>
              </a:rPr>
              <a:t>taliano </a:t>
            </a:r>
            <a:r>
              <a:rPr lang="en-GB" sz="4400" b="1">
                <a:solidFill>
                  <a:schemeClr val="tx1"/>
                </a:solidFill>
              </a:rPr>
              <a:t>e il</a:t>
            </a:r>
            <a:r>
              <a:rPr lang="it-IT" sz="4400" b="1">
                <a:solidFill>
                  <a:schemeClr val="tx1"/>
                </a:solidFill>
              </a:rPr>
              <a:t> </a:t>
            </a:r>
            <a:r>
              <a:rPr lang="en-GB" sz="4400" b="1">
                <a:solidFill>
                  <a:schemeClr val="tx1"/>
                </a:solidFill>
              </a:rPr>
              <a:t>l</a:t>
            </a:r>
            <a:r>
              <a:rPr lang="it-IT" sz="4400" b="1">
                <a:solidFill>
                  <a:schemeClr val="tx1"/>
                </a:solidFill>
              </a:rPr>
              <a:t>atino</a:t>
            </a:r>
            <a:r>
              <a:rPr lang="it-IT" sz="4400" b="1" dirty="0">
                <a:solidFill>
                  <a:schemeClr val="tx1"/>
                </a:solidFill>
              </a:rPr>
              <a:t>. Io non suono strumenti. </a:t>
            </a:r>
            <a:endParaRPr lang="hr-HR" sz="4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1605877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85A36DD-3C0C-4B61-A41B-4679DFE746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1141" y="1676603"/>
            <a:ext cx="8946541" cy="3282561"/>
          </a:xfrm>
        </p:spPr>
        <p:txBody>
          <a:bodyPr/>
          <a:lstStyle/>
          <a:p>
            <a:r>
              <a:rPr lang="it-IT" sz="3600" dirty="0"/>
              <a:t>La mia scuola si chiama Ivan Merz. Sono in quinta a elementare.</a:t>
            </a:r>
          </a:p>
          <a:p>
            <a:r>
              <a:rPr lang="it-IT" sz="3600" dirty="0"/>
              <a:t>La mia materia preferita è l'educazione fisica. Non </a:t>
            </a:r>
            <a:r>
              <a:rPr lang="it-IT" sz="3600"/>
              <a:t>mi </a:t>
            </a:r>
            <a:r>
              <a:rPr lang="en-GB" sz="3600"/>
              <a:t>piace l’arte.</a:t>
            </a:r>
            <a:r>
              <a:rPr lang="it-IT" sz="3600"/>
              <a:t> </a:t>
            </a:r>
            <a:endParaRPr lang="it-IT" sz="3600" dirty="0"/>
          </a:p>
          <a:p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2143875113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A1BA7D2-E096-45AA-BF8E-9B40E957BA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9619" y="2333623"/>
            <a:ext cx="8946541" cy="2473510"/>
          </a:xfrm>
        </p:spPr>
        <p:txBody>
          <a:bodyPr/>
          <a:lstStyle/>
          <a:p>
            <a:r>
              <a:rPr lang="it-IT" sz="3600" b="1" dirty="0"/>
              <a:t>Il nome del mio migliore amico è Juraj. Lui ha undici anni. Lui ha gli occhi castani. È di altezza normale</a:t>
            </a:r>
            <a:r>
              <a:rPr lang="it-IT" sz="3600" b="1"/>
              <a:t>. </a:t>
            </a:r>
            <a:r>
              <a:rPr lang="en-GB" sz="3600" b="1"/>
              <a:t>Ha </a:t>
            </a:r>
            <a:r>
              <a:rPr lang="it-IT" sz="3600" b="1"/>
              <a:t>i capelli neri</a:t>
            </a:r>
            <a:r>
              <a:rPr lang="en-GB" sz="3600" b="1"/>
              <a:t> e</a:t>
            </a:r>
            <a:r>
              <a:rPr lang="it-IT" sz="3600" b="1"/>
              <a:t> </a:t>
            </a:r>
            <a:r>
              <a:rPr lang="it-IT" sz="3600" b="1" dirty="0"/>
              <a:t>corti</a:t>
            </a:r>
            <a:r>
              <a:rPr lang="it-IT" b="1" dirty="0"/>
              <a:t>.</a:t>
            </a: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38840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618306-5E92-A1CA-792F-D40984975D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0770" y="2763038"/>
            <a:ext cx="8946541" cy="1936487"/>
          </a:xfrm>
        </p:spPr>
        <p:txBody>
          <a:bodyPr>
            <a:normAutofit/>
          </a:bodyPr>
          <a:lstStyle/>
          <a:p>
            <a:r>
              <a:rPr lang="en-GB" sz="3600"/>
              <a:t>Grazie per l’attenzione.</a:t>
            </a:r>
          </a:p>
          <a:p>
            <a:r>
              <a:rPr lang="en-GB" sz="3600"/>
              <a:t>Saluti</a:t>
            </a:r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40556916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73</TotalTime>
  <Words>135</Words>
  <Application>Microsoft Office PowerPoint</Application>
  <PresentationFormat>Widescreen</PresentationFormat>
  <Paragraphs>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Ion</vt:lpstr>
      <vt:lpstr>Mi presento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 presento</dc:title>
  <dc:creator>Maks Đaković</dc:creator>
  <cp:lastModifiedBy>Maks Đaković</cp:lastModifiedBy>
  <cp:revision>4</cp:revision>
  <dcterms:created xsi:type="dcterms:W3CDTF">2022-04-23T15:12:06Z</dcterms:created>
  <dcterms:modified xsi:type="dcterms:W3CDTF">2022-05-06T20:42:14Z</dcterms:modified>
</cp:coreProperties>
</file>