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1772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86420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37160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61772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86420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371600" y="685800"/>
            <a:ext cx="9600840" cy="68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1772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864200" y="228600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37160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61772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864200" y="4156560"/>
            <a:ext cx="309132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371600" y="685800"/>
            <a:ext cx="9600840" cy="68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915200" y="1788480"/>
            <a:ext cx="8361000" cy="20977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89000"/>
              </a:lnSpc>
            </a:pPr>
            <a:r>
              <a:rPr b="0" lang="sr-Latn-RS" sz="7200" spc="-1" strike="noStrike" cap="all">
                <a:solidFill>
                  <a:srgbClr val="191b0e"/>
                </a:solidFill>
                <a:latin typeface="Franklin Gothic Book"/>
              </a:rPr>
              <a:t>Kliknite da biste uredili stil naslova matrice</a:t>
            </a:r>
            <a:endParaRPr b="0" lang="sr-Latn-RS" sz="7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752760" y="6453360"/>
            <a:ext cx="1607760" cy="4042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D864E24-ABC3-49AD-9872-88E166622F0D}" type="datetime">
              <a:rPr b="0" lang="hr-HR" sz="1200" spc="-1" strike="noStrike">
                <a:solidFill>
                  <a:srgbClr val="191b0e"/>
                </a:solidFill>
                <a:latin typeface="Franklin Gothic Book"/>
              </a:rPr>
              <a:t>6.06.22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584080" y="6453360"/>
            <a:ext cx="7022880" cy="4042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830520" y="6453360"/>
            <a:ext cx="1595880" cy="4042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8708DA0-6B33-4B4C-8EBC-415CC26A8AF9}" type="slidenum">
              <a:rPr b="0" lang="hr-HR" sz="1200" spc="-1" strike="noStrike">
                <a:solidFill>
                  <a:srgbClr val="191b0e"/>
                </a:solidFill>
                <a:latin typeface="Franklin Gothic Book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52760" y="744120"/>
            <a:ext cx="10673640" cy="5349600"/>
            <a:chOff x="752760" y="744120"/>
            <a:chExt cx="10673640" cy="5349600"/>
          </a:xfrm>
        </p:grpSpPr>
        <p:sp>
          <p:nvSpPr>
            <p:cNvPr id="6" name="CustomShape 7"/>
            <p:cNvSpPr/>
            <p:nvPr/>
          </p:nvSpPr>
          <p:spPr>
            <a:xfrm>
              <a:off x="8151840" y="1685520"/>
              <a:ext cx="3274560" cy="440820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 flipH="1" flipV="1">
              <a:off x="752400" y="743760"/>
              <a:ext cx="3275280" cy="4408200"/>
            </a:xfrm>
            <a:custGeom>
              <a:avLst/>
              <a:gdLst/>
              <a:ah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Kliknite za uređivanje oblika teksta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191b0e"/>
                </a:solidFill>
                <a:latin typeface="Franklin Gothic Book"/>
              </a:rPr>
              <a:t>Druga razina konture</a:t>
            </a:r>
            <a:endParaRPr b="0" lang="sr-Latn-RS" sz="1800" spc="-1" strike="noStrike">
              <a:solidFill>
                <a:srgbClr val="191b0e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sr-Latn-RS" sz="1800" spc="-1" strike="noStrike">
                <a:solidFill>
                  <a:srgbClr val="191b0e"/>
                </a:solidFill>
                <a:latin typeface="Franklin Gothic Book"/>
              </a:rPr>
              <a:t>Treća razina konture</a:t>
            </a:r>
            <a:endParaRPr b="0" i="1" lang="sr-Latn-RS" sz="1800" spc="-1" strike="noStrike">
              <a:solidFill>
                <a:srgbClr val="191b0e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600" spc="-1" strike="noStrike">
                <a:solidFill>
                  <a:srgbClr val="191b0e"/>
                </a:solidFill>
                <a:latin typeface="Franklin Gothic Book"/>
              </a:rPr>
              <a:t>Četvrta razina kontura</a:t>
            </a:r>
            <a:endParaRPr b="0" lang="sr-Latn-RS" sz="1600" spc="-1" strike="noStrike">
              <a:solidFill>
                <a:srgbClr val="191b0e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Peta razina kontura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Šesta razina kontura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Sedma razina konture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sr-Latn-RS" sz="4400" spc="-1" strike="noStrike">
                <a:solidFill>
                  <a:srgbClr val="191b0e"/>
                </a:solidFill>
                <a:latin typeface="Franklin Gothic Book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>
            <a:no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Kliknite da biste uredili matrice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1" marL="914400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–"/>
            </a:pPr>
            <a:r>
              <a:rPr b="0" i="1" lang="sr-Latn-RS" sz="2000" spc="-1" strike="noStrike">
                <a:solidFill>
                  <a:srgbClr val="191b0e"/>
                </a:solidFill>
                <a:latin typeface="Franklin Gothic Book"/>
              </a:rPr>
              <a:t>Druga razina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lvl="2" marL="1371600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1800" spc="-1" strike="noStrike">
                <a:solidFill>
                  <a:srgbClr val="191b0e"/>
                </a:solidFill>
                <a:latin typeface="Franklin Gothic Book"/>
              </a:rPr>
              <a:t>Treća razina</a:t>
            </a:r>
            <a:endParaRPr b="0" i="1" lang="sr-Latn-RS" sz="1800" spc="-1" strike="noStrike">
              <a:solidFill>
                <a:srgbClr val="191b0e"/>
              </a:solidFill>
              <a:latin typeface="Franklin Gothic Book"/>
            </a:endParaRPr>
          </a:p>
          <a:p>
            <a:pPr lvl="3" marL="1828800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–"/>
            </a:pPr>
            <a:r>
              <a:rPr b="0" i="1" lang="sr-Latn-RS" sz="1800" spc="-1" strike="noStrike">
                <a:solidFill>
                  <a:srgbClr val="191b0e"/>
                </a:solidFill>
                <a:latin typeface="Franklin Gothic Book"/>
              </a:rPr>
              <a:t>Četvrta razina</a:t>
            </a:r>
            <a:endParaRPr b="0" lang="sr-Latn-RS" sz="1800" spc="-1" strike="noStrike">
              <a:solidFill>
                <a:srgbClr val="191b0e"/>
              </a:solidFill>
              <a:latin typeface="Franklin Gothic Book"/>
            </a:endParaRPr>
          </a:p>
          <a:p>
            <a:pPr lvl="4" marL="2286000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1600" spc="-1" strike="noStrike">
                <a:solidFill>
                  <a:srgbClr val="191b0e"/>
                </a:solidFill>
                <a:latin typeface="Franklin Gothic Book"/>
              </a:rPr>
              <a:t>Peta razina stilove teksta</a:t>
            </a:r>
            <a:endParaRPr b="0" lang="sr-Latn-RS" sz="1600" spc="-1" strike="noStrike">
              <a:solidFill>
                <a:srgbClr val="191b0e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EF758D5-6184-49B6-88D4-63C1188319A4}" type="datetime">
              <a:rPr b="0" lang="hr-HR" sz="1200" spc="-1" strike="noStrike">
                <a:solidFill>
                  <a:srgbClr val="191b0e"/>
                </a:solidFill>
                <a:latin typeface="Franklin Gothic Book"/>
              </a:rPr>
              <a:t>6.06.22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D6F5E4E-62D2-45A9-B5C5-24A3CDEDB5AF}" type="slidenum">
              <a:rPr b="0" lang="hr-HR" sz="1200" spc="-1" strike="noStrike">
                <a:solidFill>
                  <a:srgbClr val="191b0e"/>
                </a:solidFill>
                <a:latin typeface="Franklin Gothic Book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915200" y="1788480"/>
            <a:ext cx="8361000" cy="1383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89000"/>
              </a:lnSpc>
            </a:pPr>
            <a:r>
              <a:rPr b="0" lang="sr-Latn-RS" sz="6600" spc="-1" strike="noStrike" cap="all">
                <a:solidFill>
                  <a:srgbClr val="191b0e"/>
                </a:solidFill>
                <a:latin typeface="Franklin Gothic Book"/>
              </a:rPr>
              <a:t>La mia famiglia ed io</a:t>
            </a:r>
            <a:endParaRPr b="0" lang="sr-Latn-RS" sz="6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048120" y="2967480"/>
            <a:ext cx="60955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TextShape 2"/>
          <p:cNvSpPr txBox="1"/>
          <p:nvPr/>
        </p:nvSpPr>
        <p:spPr>
          <a:xfrm>
            <a:off x="5100840" y="685800"/>
            <a:ext cx="6176520" cy="148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sr-Latn-RS" sz="4400" spc="-1" strike="noStrike">
                <a:solidFill>
                  <a:srgbClr val="191b0e"/>
                </a:solidFill>
                <a:latin typeface="Franklin Gothic Book"/>
              </a:rPr>
              <a:t>La mia mamma</a:t>
            </a:r>
            <a:endParaRPr b="0" lang="sr-Latn-R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1" name="Slika 4" descr=""/>
          <p:cNvPicPr/>
          <p:nvPr/>
        </p:nvPicPr>
        <p:blipFill>
          <a:blip r:embed="rId1"/>
          <a:srcRect l="14428" t="0" r="17368" b="0"/>
          <a:stretch/>
        </p:blipFill>
        <p:spPr>
          <a:xfrm>
            <a:off x="0" y="0"/>
            <a:ext cx="4373280" cy="685764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437364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TextShape 4"/>
          <p:cNvSpPr txBox="1"/>
          <p:nvPr/>
        </p:nvSpPr>
        <p:spPr>
          <a:xfrm>
            <a:off x="5285880" y="2097720"/>
            <a:ext cx="5064840" cy="569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Questa è la mia mamma.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Il suo nome è Ines.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Lei ama cucinare, leggere e camminare. 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Non le piace fare le torte.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Lei è brand manager.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TextShape 2"/>
          <p:cNvSpPr txBox="1"/>
          <p:nvPr/>
        </p:nvSpPr>
        <p:spPr>
          <a:xfrm>
            <a:off x="5100840" y="685800"/>
            <a:ext cx="6176520" cy="148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sr-Latn-RS" sz="4400" spc="-1" strike="noStrike">
                <a:solidFill>
                  <a:srgbClr val="191b0e"/>
                </a:solidFill>
                <a:latin typeface="Franklin Gothic Book"/>
              </a:rPr>
              <a:t>Il mio papa‘</a:t>
            </a:r>
            <a:endParaRPr b="0" lang="sr-Latn-R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6" name="Slika 4" descr=""/>
          <p:cNvPicPr/>
          <p:nvPr/>
        </p:nvPicPr>
        <p:blipFill>
          <a:blip r:embed="rId1"/>
          <a:srcRect l="15453" t="0" r="18804" b="0"/>
          <a:stretch/>
        </p:blipFill>
        <p:spPr>
          <a:xfrm>
            <a:off x="0" y="0"/>
            <a:ext cx="4373280" cy="685764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437364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TextShape 4"/>
          <p:cNvSpPr txBox="1"/>
          <p:nvPr/>
        </p:nvSpPr>
        <p:spPr>
          <a:xfrm>
            <a:off x="5100840" y="2286000"/>
            <a:ext cx="6176520" cy="3580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Questo è il mio papa‘.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Il suo nome è Vice.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Gli piace giocare ai videogiochi e guardare motociclismo.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Lui è progettista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Shape 2"/>
          <p:cNvSpPr txBox="1"/>
          <p:nvPr/>
        </p:nvSpPr>
        <p:spPr>
          <a:xfrm>
            <a:off x="5100840" y="685800"/>
            <a:ext cx="6176520" cy="148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sr-Latn-RS" sz="4400" spc="-1" strike="noStrike">
                <a:solidFill>
                  <a:srgbClr val="191b0e"/>
                </a:solidFill>
                <a:latin typeface="Franklin Gothic Book"/>
              </a:rPr>
              <a:t>Il mio cane</a:t>
            </a:r>
            <a:endParaRPr b="0" lang="sr-Latn-R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1" name="Slika 4" descr=""/>
          <p:cNvPicPr/>
          <p:nvPr/>
        </p:nvPicPr>
        <p:blipFill>
          <a:blip r:embed="rId1"/>
          <a:srcRect l="6653" t="0" r="10257" b="0"/>
          <a:stretch/>
        </p:blipFill>
        <p:spPr>
          <a:xfrm>
            <a:off x="0" y="0"/>
            <a:ext cx="4373280" cy="685764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437364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TextShape 4"/>
          <p:cNvSpPr txBox="1"/>
          <p:nvPr/>
        </p:nvSpPr>
        <p:spPr>
          <a:xfrm>
            <a:off x="5100840" y="2286000"/>
            <a:ext cx="6176520" cy="3580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Questo è il mio cane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Il suo nome è Gina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Gina è cagnolina di nove mesi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Gina è un mix di Pinscher tedesco, pastor croato, e forse labrador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 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TextShape 2"/>
          <p:cNvSpPr txBox="1"/>
          <p:nvPr/>
        </p:nvSpPr>
        <p:spPr>
          <a:xfrm>
            <a:off x="5100840" y="685800"/>
            <a:ext cx="6176520" cy="148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sr-Latn-RS" sz="4400" spc="-1" strike="noStrike">
                <a:solidFill>
                  <a:srgbClr val="191b0e"/>
                </a:solidFill>
                <a:latin typeface="Franklin Gothic Book"/>
              </a:rPr>
              <a:t>Io</a:t>
            </a:r>
            <a:endParaRPr b="0" lang="sr-Latn-R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6" name="Slika 4" descr=""/>
          <p:cNvPicPr/>
          <p:nvPr/>
        </p:nvPicPr>
        <p:blipFill>
          <a:blip r:embed="rId1"/>
          <a:srcRect l="0" t="12123" r="0" b="28726"/>
          <a:stretch/>
        </p:blipFill>
        <p:spPr>
          <a:xfrm>
            <a:off x="0" y="0"/>
            <a:ext cx="4373280" cy="3437640"/>
          </a:xfrm>
          <a:prstGeom prst="rect">
            <a:avLst/>
          </a:prstGeom>
          <a:ln>
            <a:noFill/>
          </a:ln>
        </p:spPr>
      </p:pic>
      <p:pic>
        <p:nvPicPr>
          <p:cNvPr id="107" name="Slika 9" descr=""/>
          <p:cNvPicPr/>
          <p:nvPr/>
        </p:nvPicPr>
        <p:blipFill>
          <a:blip r:embed="rId2"/>
          <a:srcRect l="0" t="3029" r="0" b="17780"/>
          <a:stretch/>
        </p:blipFill>
        <p:spPr>
          <a:xfrm>
            <a:off x="0" y="3438360"/>
            <a:ext cx="4373280" cy="342864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437364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TextShape 4"/>
          <p:cNvSpPr txBox="1"/>
          <p:nvPr/>
        </p:nvSpPr>
        <p:spPr>
          <a:xfrm>
            <a:off x="5100840" y="2286000"/>
            <a:ext cx="6176520" cy="3580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Io sono Ela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Io ho dodici anni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Faccio nuoto sincronizzato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La mia materia preferita è l’arte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Io abito in via Vlaška 70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</a:pP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sr-Latn-RS" sz="4400" spc="-1" strike="noStrike">
                <a:solidFill>
                  <a:srgbClr val="191b0e"/>
                </a:solidFill>
                <a:latin typeface="Franklin Gothic Book"/>
              </a:rPr>
              <a:t>La mia migliore amica</a:t>
            </a:r>
            <a:endParaRPr b="0" lang="sr-Latn-R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371600" y="2286000"/>
            <a:ext cx="9600840" cy="3580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Lei si chiama Lila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3400" indent="-38304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Lei ha i  capelli castani e lisci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3400" indent="-38304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Lei ha gli occhi marroni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Lei è alta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Ha il cane, il suo nome è Mrljica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pic>
        <p:nvPicPr>
          <p:cNvPr id="112" name="Slika 4" descr=""/>
          <p:cNvPicPr/>
          <p:nvPr/>
        </p:nvPicPr>
        <p:blipFill>
          <a:blip r:embed="rId1"/>
          <a:stretch/>
        </p:blipFill>
        <p:spPr>
          <a:xfrm>
            <a:off x="5789520" y="1534680"/>
            <a:ext cx="5588280" cy="416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sr-Latn-RS" sz="4400" spc="-1" strike="noStrike">
                <a:solidFill>
                  <a:srgbClr val="191b0e"/>
                </a:solidFill>
                <a:latin typeface="Franklin Gothic Book"/>
              </a:rPr>
              <a:t>La mia scuola </a:t>
            </a:r>
            <a:endParaRPr b="0" lang="sr-Latn-R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371600" y="2286000"/>
            <a:ext cx="9600840" cy="3580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La mia scuola si chiama Dr. Ivan Merz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Frequento la 5a classe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La mia materia preferita è l'Arte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91b0e"/>
              </a:buClr>
              <a:buFont typeface="Franklin Gothic Book"/>
              <a:buChar char="■"/>
            </a:pPr>
            <a:r>
              <a:rPr b="0" lang="sr-Latn-RS" sz="2000" spc="-1" strike="noStrike">
                <a:solidFill>
                  <a:srgbClr val="191b0e"/>
                </a:solidFill>
                <a:latin typeface="Franklin Gothic Book"/>
              </a:rPr>
              <a:t> </a:t>
            </a:r>
            <a:endParaRPr b="0" lang="sr-Latn-RS" sz="2000" spc="-1" strike="noStrike">
              <a:solidFill>
                <a:srgbClr val="191b0e"/>
              </a:solidFill>
              <a:latin typeface="Franklin Gothic Book"/>
            </a:endParaRPr>
          </a:p>
        </p:txBody>
      </p:sp>
      <p:pic>
        <p:nvPicPr>
          <p:cNvPr id="115" name="Slika 8" descr=""/>
          <p:cNvPicPr/>
          <p:nvPr/>
        </p:nvPicPr>
        <p:blipFill>
          <a:blip r:embed="rId1"/>
          <a:stretch/>
        </p:blipFill>
        <p:spPr>
          <a:xfrm>
            <a:off x="6623280" y="685800"/>
            <a:ext cx="5136120" cy="358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9000"/>
              </a:lnSpc>
            </a:pPr>
            <a:r>
              <a:rPr b="0" lang="sr-Latn-RS" sz="8000" spc="-1" strike="noStrike">
                <a:solidFill>
                  <a:srgbClr val="191b0e"/>
                </a:solidFill>
                <a:latin typeface="Franklin Gothic Book"/>
              </a:rPr>
              <a:t>Grazie per l’attenzione arrivederci!</a:t>
            </a:r>
            <a:br/>
            <a:endParaRPr b="0" lang="sr-Latn-RS" sz="8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LibreOffice/6.2.5.2$Windows_X86_64 LibreOffice_project/1ec314fa52f458adc18c4f025c545a4e8b22c159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2022-04-28T17:25:32Z</dcterms:created>
  <dc:creator>Ela Maržić</dc:creator>
  <dc:description/>
  <dc:language>hr-HR</dc:language>
  <cp:lastModifiedBy/>
  <dcterms:modified xsi:type="dcterms:W3CDTF">2022-06-06T23:12:18Z</dcterms:modified>
  <cp:revision>12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Široki zaslon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8</vt:i4>
  </property>
</Properties>
</file>