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2197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tx1"/>
                </a:solidFill>
              </a:rPr>
              <a:t>Mi </a:t>
            </a:r>
            <a:r>
              <a:rPr lang="hr-HR" sz="4400" dirty="0" err="1" smtClean="0">
                <a:solidFill>
                  <a:schemeClr val="tx1"/>
                </a:solidFill>
              </a:rPr>
              <a:t>presento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 smtClean="0">
                <a:solidFill>
                  <a:schemeClr val="tx1"/>
                </a:solidFill>
              </a:rPr>
              <a:t>Bruno </a:t>
            </a:r>
            <a:r>
              <a:rPr lang="hr-HR" dirty="0" err="1" smtClean="0">
                <a:solidFill>
                  <a:schemeClr val="tx1"/>
                </a:solidFill>
              </a:rPr>
              <a:t>Girotto</a:t>
            </a:r>
            <a:r>
              <a:rPr lang="hr-HR" dirty="0" smtClean="0">
                <a:solidFill>
                  <a:schemeClr val="tx1"/>
                </a:solidFill>
              </a:rPr>
              <a:t> 5.a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035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968991"/>
            <a:ext cx="10497403" cy="498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err="1" smtClean="0"/>
              <a:t>Ciao</a:t>
            </a:r>
            <a:r>
              <a:rPr lang="hr-HR" sz="2800" dirty="0" smtClean="0"/>
              <a:t> a </a:t>
            </a:r>
            <a:r>
              <a:rPr lang="hr-HR" sz="2800" dirty="0" err="1" smtClean="0"/>
              <a:t>tutti</a:t>
            </a:r>
            <a:r>
              <a:rPr lang="hr-HR" sz="2800" dirty="0" smtClean="0"/>
              <a:t>!</a:t>
            </a:r>
          </a:p>
          <a:p>
            <a:pPr marL="0" indent="0">
              <a:buNone/>
            </a:pPr>
            <a:r>
              <a:rPr lang="hr-HR" sz="2800" dirty="0" smtClean="0"/>
              <a:t>Mi </a:t>
            </a:r>
            <a:r>
              <a:rPr lang="hr-HR" sz="2800" dirty="0" err="1" smtClean="0"/>
              <a:t>chiamo</a:t>
            </a:r>
            <a:r>
              <a:rPr lang="hr-HR" sz="2800" dirty="0" smtClean="0"/>
              <a:t> Bruno </a:t>
            </a:r>
            <a:r>
              <a:rPr lang="hr-HR" sz="2800" dirty="0" err="1" smtClean="0"/>
              <a:t>Girotto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r>
              <a:rPr lang="hr-HR" sz="2800" dirty="0" smtClean="0"/>
              <a:t>Ho </a:t>
            </a:r>
            <a:r>
              <a:rPr lang="hr-HR" sz="2800" dirty="0" err="1" smtClean="0"/>
              <a:t>undici</a:t>
            </a:r>
            <a:r>
              <a:rPr lang="hr-HR" sz="2800" dirty="0" smtClean="0"/>
              <a:t> </a:t>
            </a:r>
            <a:r>
              <a:rPr lang="hr-HR" sz="2800" dirty="0" err="1" smtClean="0"/>
              <a:t>anni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r>
              <a:rPr lang="hr-HR" sz="2800" dirty="0" err="1" smtClean="0"/>
              <a:t>Sono</a:t>
            </a:r>
            <a:r>
              <a:rPr lang="hr-HR" sz="2800" dirty="0" smtClean="0"/>
              <a:t> </a:t>
            </a:r>
            <a:r>
              <a:rPr lang="hr-HR" sz="2800" dirty="0" err="1" smtClean="0"/>
              <a:t>croato</a:t>
            </a:r>
            <a:r>
              <a:rPr lang="hr-HR" sz="2800" dirty="0" smtClean="0"/>
              <a:t> e </a:t>
            </a:r>
            <a:r>
              <a:rPr lang="hr-HR" sz="2800" dirty="0" err="1" smtClean="0"/>
              <a:t>italiano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r>
              <a:rPr lang="hr-HR" sz="2800" dirty="0" err="1" smtClean="0"/>
              <a:t>Sono</a:t>
            </a:r>
            <a:r>
              <a:rPr lang="hr-HR" sz="2800" dirty="0" smtClean="0"/>
              <a:t> nato a </a:t>
            </a:r>
            <a:r>
              <a:rPr lang="hr-HR" sz="2800" dirty="0" err="1" smtClean="0"/>
              <a:t>Zagabria</a:t>
            </a:r>
            <a:r>
              <a:rPr lang="hr-HR" sz="2800" dirty="0" smtClean="0"/>
              <a:t>,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Croazia</a:t>
            </a:r>
            <a:r>
              <a:rPr lang="hr-HR" sz="2800" dirty="0" smtClean="0"/>
              <a:t>.</a:t>
            </a:r>
          </a:p>
          <a:p>
            <a:pPr marL="0" indent="0">
              <a:buNone/>
            </a:pPr>
            <a:r>
              <a:rPr lang="hr-HR" sz="2800" dirty="0" err="1" smtClean="0"/>
              <a:t>Abito</a:t>
            </a:r>
            <a:r>
              <a:rPr lang="hr-HR" sz="2800" dirty="0" smtClean="0"/>
              <a:t> </a:t>
            </a:r>
            <a:r>
              <a:rPr lang="hr-HR" sz="2800" dirty="0" err="1" smtClean="0"/>
              <a:t>in</a:t>
            </a:r>
            <a:r>
              <a:rPr lang="hr-HR" sz="2800" dirty="0" smtClean="0"/>
              <a:t> </a:t>
            </a:r>
            <a:r>
              <a:rPr lang="hr-HR" sz="2800" dirty="0" err="1" smtClean="0"/>
              <a:t>via</a:t>
            </a:r>
            <a:r>
              <a:rPr lang="hr-HR" sz="2800" dirty="0" smtClean="0"/>
              <a:t> Kralja Držislava </a:t>
            </a:r>
            <a:r>
              <a:rPr lang="hr-HR" sz="2800" dirty="0" err="1" smtClean="0"/>
              <a:t>al</a:t>
            </a:r>
            <a:r>
              <a:rPr lang="hr-HR" sz="2800" dirty="0"/>
              <a:t> </a:t>
            </a:r>
            <a:r>
              <a:rPr lang="hr-HR" sz="2800" dirty="0" smtClean="0"/>
              <a:t>numero 2.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79" y="968991"/>
            <a:ext cx="3521121" cy="2640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39" y="4522008"/>
            <a:ext cx="2949480" cy="192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44" y="4631307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715"/>
            <a:ext cx="10058400" cy="1910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970" y="504968"/>
            <a:ext cx="10711218" cy="590948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Mio </a:t>
            </a:r>
            <a:r>
              <a:rPr lang="hr-HR" sz="2400" dirty="0" err="1" smtClean="0"/>
              <a:t>padre</a:t>
            </a:r>
            <a:r>
              <a:rPr lang="hr-HR" sz="2400" dirty="0" smtClean="0"/>
              <a:t> si </a:t>
            </a:r>
            <a:r>
              <a:rPr lang="hr-HR" sz="2400" dirty="0" err="1" smtClean="0"/>
              <a:t>chiama</a:t>
            </a:r>
            <a:r>
              <a:rPr lang="hr-HR" sz="2400" dirty="0" smtClean="0"/>
              <a:t> Roberto. </a:t>
            </a:r>
            <a:r>
              <a:rPr lang="hr-HR" sz="2400" dirty="0" err="1" smtClean="0"/>
              <a:t>Lui</a:t>
            </a:r>
            <a:r>
              <a:rPr lang="hr-HR" sz="2400" dirty="0" smtClean="0"/>
              <a:t> </a:t>
            </a:r>
            <a:r>
              <a:rPr lang="hr-HR" sz="2400" dirty="0" err="1" smtClean="0"/>
              <a:t>viene</a:t>
            </a:r>
            <a:r>
              <a:rPr lang="hr-HR" sz="2400" dirty="0" smtClean="0"/>
              <a:t> da Torino.</a:t>
            </a:r>
            <a:r>
              <a:rPr lang="it-IT" sz="2400" dirty="0" smtClean="0"/>
              <a:t> </a:t>
            </a:r>
            <a:r>
              <a:rPr lang="hr-HR" sz="2400" dirty="0" err="1" smtClean="0"/>
              <a:t>Lui</a:t>
            </a:r>
            <a:r>
              <a:rPr lang="hr-HR" sz="2400" dirty="0" smtClean="0"/>
              <a:t> </a:t>
            </a:r>
            <a:r>
              <a:rPr lang="it-IT" sz="2400" dirty="0" smtClean="0"/>
              <a:t>è un ciclista. </a:t>
            </a:r>
            <a:endParaRPr lang="hr-HR" sz="2400" dirty="0" smtClean="0"/>
          </a:p>
          <a:p>
            <a:r>
              <a:rPr lang="hr-HR" sz="2400" dirty="0" err="1" smtClean="0"/>
              <a:t>Mia</a:t>
            </a:r>
            <a:r>
              <a:rPr lang="hr-HR" sz="2400" dirty="0" smtClean="0"/>
              <a:t> </a:t>
            </a:r>
            <a:r>
              <a:rPr lang="hr-HR" sz="2400" dirty="0" err="1" smtClean="0"/>
              <a:t>madre</a:t>
            </a:r>
            <a:r>
              <a:rPr lang="hr-HR" sz="2400" dirty="0" smtClean="0"/>
              <a:t> si </a:t>
            </a:r>
            <a:r>
              <a:rPr lang="hr-HR" sz="2400" dirty="0" err="1" smtClean="0"/>
              <a:t>chiama</a:t>
            </a:r>
            <a:r>
              <a:rPr lang="hr-HR" sz="2400" dirty="0" smtClean="0"/>
              <a:t> Marina.</a:t>
            </a:r>
            <a:r>
              <a:rPr lang="it-IT" sz="2400" dirty="0" smtClean="0"/>
              <a:t> A lei piacciono i libri.</a:t>
            </a:r>
            <a:endParaRPr lang="hr-HR" sz="2400" dirty="0" smtClean="0"/>
          </a:p>
          <a:p>
            <a:r>
              <a:rPr lang="hr-HR" sz="2400" dirty="0" err="1" smtClean="0"/>
              <a:t>Mia</a:t>
            </a:r>
            <a:r>
              <a:rPr lang="hr-HR" sz="2400" dirty="0" smtClean="0"/>
              <a:t> </a:t>
            </a:r>
            <a:r>
              <a:rPr lang="hr-HR" sz="2400" dirty="0" err="1" smtClean="0"/>
              <a:t>nonna</a:t>
            </a:r>
            <a:r>
              <a:rPr lang="hr-HR" sz="2400" dirty="0" smtClean="0"/>
              <a:t> si </a:t>
            </a:r>
            <a:r>
              <a:rPr lang="hr-HR" sz="2400" dirty="0" err="1" smtClean="0"/>
              <a:t>chiama</a:t>
            </a:r>
            <a:r>
              <a:rPr lang="hr-HR" sz="2400" dirty="0" smtClean="0"/>
              <a:t> </a:t>
            </a:r>
            <a:r>
              <a:rPr lang="hr-HR" sz="2400" dirty="0" err="1" smtClean="0"/>
              <a:t>Gabriella</a:t>
            </a:r>
            <a:r>
              <a:rPr lang="hr-HR" sz="2400" dirty="0" smtClean="0"/>
              <a:t>.</a:t>
            </a:r>
            <a:r>
              <a:rPr lang="it-IT" sz="2400" dirty="0" smtClean="0"/>
              <a:t> Lei è una brava cuoca.</a:t>
            </a:r>
            <a:endParaRPr lang="hr-HR" sz="2400" dirty="0" smtClean="0"/>
          </a:p>
          <a:p>
            <a:r>
              <a:rPr lang="hr-HR" sz="2400" dirty="0" smtClean="0"/>
              <a:t>Mio </a:t>
            </a:r>
            <a:r>
              <a:rPr lang="hr-HR" sz="2400" dirty="0" err="1" smtClean="0"/>
              <a:t>fratello</a:t>
            </a:r>
            <a:r>
              <a:rPr lang="hr-HR" sz="2400" dirty="0" smtClean="0"/>
              <a:t> si </a:t>
            </a:r>
            <a:r>
              <a:rPr lang="hr-HR" sz="2400" dirty="0" err="1" smtClean="0"/>
              <a:t>chiama</a:t>
            </a:r>
            <a:r>
              <a:rPr lang="hr-HR" sz="2400" dirty="0" smtClean="0"/>
              <a:t> </a:t>
            </a:r>
            <a:r>
              <a:rPr lang="hr-HR" sz="2400" dirty="0" err="1" smtClean="0"/>
              <a:t>Lukas</a:t>
            </a:r>
            <a:r>
              <a:rPr lang="hr-HR" sz="2400" dirty="0" smtClean="0"/>
              <a:t>.</a:t>
            </a:r>
            <a:r>
              <a:rPr lang="it-IT" sz="2400" dirty="0" smtClean="0"/>
              <a:t> Lui gioca spesso con i lego e sa giocare bene a calcio.</a:t>
            </a:r>
          </a:p>
          <a:p>
            <a:r>
              <a:rPr lang="it-IT" sz="2400" dirty="0" smtClean="0"/>
              <a:t>Non ho animali domestici. Però vorrei averne uno</a:t>
            </a:r>
            <a:r>
              <a:rPr lang="it-IT" sz="2800" dirty="0" smtClean="0"/>
              <a:t>.</a:t>
            </a:r>
            <a:endParaRPr lang="hr-HR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5" y="3852106"/>
            <a:ext cx="2004061" cy="2606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15" y="3459708"/>
            <a:ext cx="2609544" cy="26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4" y="3664312"/>
            <a:ext cx="3364780" cy="2504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95" y="4159229"/>
            <a:ext cx="2727913" cy="229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715"/>
            <a:ext cx="10058400" cy="1910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970" y="504968"/>
            <a:ext cx="10711218" cy="590948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Mi piace giocare a calcio. Mi alleno tre volte alla settimana. Il sabato e la domenica ci sono le partite. Quando non devo studiare gioco a calcio nel cortile del liceo con i miei compagni.</a:t>
            </a:r>
          </a:p>
          <a:p>
            <a:r>
              <a:rPr lang="it-IT" sz="2800" dirty="0" smtClean="0"/>
              <a:t>Due volte alla settimana vado a scuola di musica. Mi piace suonare la chitarra, ma non mi piace per niente il solfeggio.</a:t>
            </a:r>
          </a:p>
          <a:p>
            <a:r>
              <a:rPr lang="it-IT" sz="2800" dirty="0" smtClean="0"/>
              <a:t>A scuola studio: inglese, italiano e tedesco.</a:t>
            </a:r>
            <a:endParaRPr lang="it-IT" sz="2800" dirty="0"/>
          </a:p>
          <a:p>
            <a:endParaRPr lang="it-IT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816"/>
            <a:ext cx="3041176" cy="2280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95" y="3731525"/>
            <a:ext cx="2682923" cy="26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9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715"/>
            <a:ext cx="10058400" cy="1910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970" y="504968"/>
            <a:ext cx="10711218" cy="5909480"/>
          </a:xfrm>
        </p:spPr>
        <p:txBody>
          <a:bodyPr>
            <a:norm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La mia scuola si chiama Dottor Ivan Merz e </a:t>
            </a:r>
          </a:p>
          <a:p>
            <a:pPr marL="0" indent="0">
              <a:buNone/>
            </a:pPr>
            <a:r>
              <a:rPr lang="it-IT" sz="2800" dirty="0" smtClean="0"/>
              <a:t>  si trova in via </a:t>
            </a:r>
            <a:r>
              <a:rPr lang="it-IT" sz="2800" dirty="0" err="1" smtClean="0"/>
              <a:t>Ra</a:t>
            </a:r>
            <a:r>
              <a:rPr lang="hr-HR" sz="2800" dirty="0" smtClean="0"/>
              <a:t>č</a:t>
            </a:r>
            <a:r>
              <a:rPr lang="it-IT" sz="2800" dirty="0" err="1" smtClean="0"/>
              <a:t>koga</a:t>
            </a:r>
            <a:r>
              <a:rPr lang="it-IT" sz="2800" dirty="0" smtClean="0"/>
              <a:t> 4.</a:t>
            </a:r>
          </a:p>
          <a:p>
            <a:r>
              <a:rPr lang="it-IT" sz="2800" dirty="0" smtClean="0"/>
              <a:t>Faccio la 5.a.</a:t>
            </a:r>
          </a:p>
          <a:p>
            <a:r>
              <a:rPr lang="it-IT" sz="2800" dirty="0" smtClean="0"/>
              <a:t>La mia materia preferita è </a:t>
            </a:r>
            <a:r>
              <a:rPr lang="it-IT" sz="2800" dirty="0" smtClean="0"/>
              <a:t>l</a:t>
            </a:r>
            <a:r>
              <a:rPr lang="hr-HR" sz="2800" dirty="0" smtClean="0"/>
              <a:t>’</a:t>
            </a:r>
            <a:r>
              <a:rPr lang="it-IT" sz="2800" dirty="0" smtClean="0"/>
              <a:t>italiano</a:t>
            </a:r>
            <a:r>
              <a:rPr lang="it-IT" sz="2800" dirty="0" smtClean="0"/>
              <a:t>. </a:t>
            </a:r>
          </a:p>
          <a:p>
            <a:r>
              <a:rPr lang="it-IT" sz="2800" dirty="0" smtClean="0"/>
              <a:t>Mi piace anche l’educazione fisica. </a:t>
            </a:r>
          </a:p>
          <a:p>
            <a:r>
              <a:rPr lang="it-IT" sz="2800" dirty="0" smtClean="0"/>
              <a:t>Non mi piace il croato</a:t>
            </a:r>
            <a:r>
              <a:rPr lang="it-IT" sz="2800" dirty="0"/>
              <a:t> </a:t>
            </a:r>
            <a:r>
              <a:rPr lang="it-IT" sz="2800" dirty="0" smtClean="0"/>
              <a:t>perché è difficile.</a:t>
            </a:r>
          </a:p>
          <a:p>
            <a:endParaRPr lang="it-IT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12" y="3124633"/>
            <a:ext cx="3355076" cy="267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4715"/>
            <a:ext cx="10058400" cy="1910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970" y="504968"/>
            <a:ext cx="10711218" cy="590948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mio migliore amico si chiama Marin.</a:t>
            </a:r>
          </a:p>
          <a:p>
            <a:r>
              <a:rPr lang="it-IT" sz="2800" dirty="0" smtClean="0"/>
              <a:t>Lui ha dodici anni.</a:t>
            </a:r>
          </a:p>
          <a:p>
            <a:r>
              <a:rPr lang="it-IT" sz="2800" dirty="0" smtClean="0"/>
              <a:t>Ha i capelli neri e corti, ha gli occhi marroni ed è alto.</a:t>
            </a:r>
          </a:p>
          <a:p>
            <a:r>
              <a:rPr lang="it-IT" sz="2800" dirty="0" smtClean="0"/>
              <a:t>Non ha fratelli </a:t>
            </a:r>
            <a:r>
              <a:rPr lang="it-IT" sz="2800" dirty="0" smtClean="0"/>
              <a:t>né </a:t>
            </a:r>
            <a:r>
              <a:rPr lang="it-IT" sz="2800" dirty="0" smtClean="0"/>
              <a:t>sorelle.</a:t>
            </a:r>
          </a:p>
          <a:p>
            <a:r>
              <a:rPr lang="it-IT" sz="2800" dirty="0" smtClean="0"/>
              <a:t>Gioca bene a calcio.</a:t>
            </a:r>
          </a:p>
          <a:p>
            <a:r>
              <a:rPr lang="it-IT" sz="2800" dirty="0" smtClean="0"/>
              <a:t>Il 18 aprile è il giorno del suo compleanno.</a:t>
            </a:r>
            <a:endParaRPr lang="it-IT" sz="2800" dirty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44" y="3945378"/>
            <a:ext cx="4046072" cy="24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66800" y="596875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65778"/>
            <a:ext cx="10058400" cy="3386965"/>
          </a:xfrm>
        </p:spPr>
        <p:txBody>
          <a:bodyPr>
            <a:normAutofit/>
          </a:bodyPr>
          <a:lstStyle/>
          <a:p>
            <a:pPr algn="ctr"/>
            <a:r>
              <a:rPr lang="it-IT" sz="6000" smtClean="0">
                <a:latin typeface="Algerian" panose="04020705040A02060702" pitchFamily="82" charset="0"/>
              </a:rPr>
              <a:t>Arrivederci!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281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Algerian</vt:lpstr>
      <vt:lpstr>Century Gothic</vt:lpstr>
      <vt:lpstr>Garamond</vt:lpstr>
      <vt:lpstr>SavonVTI</vt:lpstr>
      <vt:lpstr>Mi presento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2022-04-25T16:49:36Z</dcterms:created>
  <dcterms:modified xsi:type="dcterms:W3CDTF">2022-05-02T09:29:58Z</dcterms:modified>
</cp:coreProperties>
</file>