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12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5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6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7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682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785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12CE6C-8045-43F3-9433-B740BDEAB706}" type="datetimeFigureOut">
              <a:rPr lang="en-US" smtClean="0"/>
              <a:t>23-Mar-21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CC4456-8402-4DA9-9DC6-B1316DDD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8078-853C-4EB6-86C1-7AC7FFB6D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045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en-US" sz="6800" dirty="0">
                <a:solidFill>
                  <a:schemeClr val="tx1"/>
                </a:solidFill>
              </a:rPr>
              <a:t>Che </a:t>
            </a:r>
            <a:r>
              <a:rPr lang="en-US" sz="6800" dirty="0" err="1">
                <a:solidFill>
                  <a:schemeClr val="tx1"/>
                </a:solidFill>
              </a:rPr>
              <a:t>cosa</a:t>
            </a:r>
            <a:r>
              <a:rPr lang="en-US" sz="6800" dirty="0">
                <a:solidFill>
                  <a:schemeClr val="tx1"/>
                </a:solidFill>
              </a:rPr>
              <a:t> </a:t>
            </a:r>
            <a:r>
              <a:rPr lang="en-US" sz="6800" dirty="0" err="1">
                <a:solidFill>
                  <a:schemeClr val="tx1"/>
                </a:solidFill>
              </a:rPr>
              <a:t>mangio</a:t>
            </a:r>
            <a:r>
              <a:rPr lang="en-US" sz="6800" dirty="0">
                <a:solidFill>
                  <a:schemeClr val="tx1"/>
                </a:solidFill>
              </a:rPr>
              <a:t> </a:t>
            </a:r>
            <a:r>
              <a:rPr lang="en-US" sz="6800" dirty="0" err="1">
                <a:solidFill>
                  <a:schemeClr val="tx1"/>
                </a:solidFill>
              </a:rPr>
              <a:t>oggi</a:t>
            </a:r>
            <a:r>
              <a:rPr lang="en-US" sz="6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629D5-069E-40D5-BB2A-20F199DC9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/>
              <a:t>Ela </a:t>
            </a:r>
            <a:r>
              <a:rPr lang="en-US" sz="2000" dirty="0" err="1"/>
              <a:t>Maržić</a:t>
            </a:r>
            <a:r>
              <a:rPr lang="en-US" sz="2000" dirty="0"/>
              <a:t> 4.a</a:t>
            </a:r>
          </a:p>
        </p:txBody>
      </p:sp>
    </p:spTree>
    <p:extLst>
      <p:ext uri="{BB962C8B-B14F-4D97-AF65-F5344CB8AC3E}">
        <p14:creationId xmlns:p14="http://schemas.microsoft.com/office/powerpoint/2010/main" val="40612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BA2BE-A897-4C3F-A7A1-330E6832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colazione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D930FA-C5CE-497D-BA92-10C957D1B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21061"/>
              </p:ext>
            </p:extLst>
          </p:nvPr>
        </p:nvGraphicFramePr>
        <p:xfrm>
          <a:off x="5232773" y="2562838"/>
          <a:ext cx="4470400" cy="985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37449704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6746362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MANGIO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BEVO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215753"/>
                  </a:ext>
                </a:extLst>
              </a:tr>
              <a:tr h="734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il panino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l'acqua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9992182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98329A8F-F83D-48BE-A083-67398D4C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03" y="3880053"/>
            <a:ext cx="2737149" cy="2023976"/>
          </a:xfrm>
          <a:prstGeom prst="rect">
            <a:avLst/>
          </a:prstGeom>
        </p:spPr>
      </p:pic>
      <p:pic>
        <p:nvPicPr>
          <p:cNvPr id="43" name="Graphic 42" descr="Winking face outline with solid fill">
            <a:extLst>
              <a:ext uri="{FF2B5EF4-FFF2-40B4-BE49-F238E27FC236}">
                <a16:creationId xmlns:a16="http://schemas.microsoft.com/office/drawing/2014/main" id="{526ACCD0-2335-4107-979B-AB1F5A041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6203" y="8812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BA2BE-A897-4C3F-A7A1-330E6832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pranzo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C22C22-E2F8-43AE-9901-EB97BEF80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693060"/>
              </p:ext>
            </p:extLst>
          </p:nvPr>
        </p:nvGraphicFramePr>
        <p:xfrm>
          <a:off x="5257798" y="2562838"/>
          <a:ext cx="4470400" cy="94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74310872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25652635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MANGIO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BEVO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611727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Gli</a:t>
                      </a:r>
                      <a:r>
                        <a:rPr lang="en-US" sz="1600" u="none" strike="noStrike" dirty="0">
                          <a:effectLst/>
                        </a:rPr>
                        <a:t> spaghetti </a:t>
                      </a:r>
                      <a:r>
                        <a:rPr lang="en-US" sz="1600" u="none" strike="noStrike" dirty="0" err="1">
                          <a:effectLst/>
                        </a:rPr>
                        <a:t>alla</a:t>
                      </a:r>
                      <a:r>
                        <a:rPr lang="en-US" sz="1600" u="none" strike="noStrike" dirty="0">
                          <a:effectLst/>
                        </a:rPr>
                        <a:t> carbonara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l´acqua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64048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65391FC-0965-45B3-84DF-47D660863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494" y="3807360"/>
            <a:ext cx="1964967" cy="2010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88E2D-1340-4149-BABD-5649F2375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488" y="3807361"/>
            <a:ext cx="1508891" cy="2010841"/>
          </a:xfrm>
          <a:prstGeom prst="rect">
            <a:avLst/>
          </a:prstGeom>
        </p:spPr>
      </p:pic>
      <p:pic>
        <p:nvPicPr>
          <p:cNvPr id="13" name="Graphic 12" descr="Smiling with hearts face outline with solid fill">
            <a:extLst>
              <a:ext uri="{FF2B5EF4-FFF2-40B4-BE49-F238E27FC236}">
                <a16:creationId xmlns:a16="http://schemas.microsoft.com/office/drawing/2014/main" id="{110FA43B-EABB-410D-82BB-B9C460DB7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9543" y="10085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1D700-38D0-4576-9919-DB8780EC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merenda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048ED7-449B-4090-9A78-AB1F47669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624913"/>
              </p:ext>
            </p:extLst>
          </p:nvPr>
        </p:nvGraphicFramePr>
        <p:xfrm>
          <a:off x="5257798" y="2562838"/>
          <a:ext cx="4470400" cy="94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513306927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49886161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MANGIO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BEVO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233827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 </a:t>
                      </a:r>
                      <a:r>
                        <a:rPr lang="en-US" sz="1600" u="none" strike="noStrike" dirty="0" err="1">
                          <a:effectLst/>
                        </a:rPr>
                        <a:t>pera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l´acqua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841167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95F0978-0A2C-48B4-A08C-6110EDC8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35" y="3800044"/>
            <a:ext cx="1873520" cy="20935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0197F9-836F-424E-817A-3197A366B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408" y="3800044"/>
            <a:ext cx="1571717" cy="2093501"/>
          </a:xfrm>
          <a:prstGeom prst="rect">
            <a:avLst/>
          </a:prstGeom>
        </p:spPr>
      </p:pic>
      <p:pic>
        <p:nvPicPr>
          <p:cNvPr id="21" name="Graphic 20" descr="Smiling face outline with solid fill">
            <a:extLst>
              <a:ext uri="{FF2B5EF4-FFF2-40B4-BE49-F238E27FC236}">
                <a16:creationId xmlns:a16="http://schemas.microsoft.com/office/drawing/2014/main" id="{AC5B2654-9995-4441-97B8-3E1372B62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9648" y="887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59220-3867-4505-8A19-A9E84761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BF1C4-27E4-4036-ABCF-7A699BC7A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458100"/>
              </p:ext>
            </p:extLst>
          </p:nvPr>
        </p:nvGraphicFramePr>
        <p:xfrm>
          <a:off x="5257798" y="2562838"/>
          <a:ext cx="4470400" cy="94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98620307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7795458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MANGIO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BEVO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5741947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zuppa di pomodoro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l´acqua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7413250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A6B8A28-024A-4E7D-A794-B0BB97CA8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29" y="3739562"/>
            <a:ext cx="1739049" cy="2133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89ED0-26EE-46D2-93B5-853445D8D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524" y="3739562"/>
            <a:ext cx="1600366" cy="2133822"/>
          </a:xfrm>
          <a:prstGeom prst="rect">
            <a:avLst/>
          </a:prstGeom>
        </p:spPr>
      </p:pic>
      <p:pic>
        <p:nvPicPr>
          <p:cNvPr id="17" name="Graphic 16" descr="Angel face outline with solid fill">
            <a:extLst>
              <a:ext uri="{FF2B5EF4-FFF2-40B4-BE49-F238E27FC236}">
                <a16:creationId xmlns:a16="http://schemas.microsoft.com/office/drawing/2014/main" id="{B47DD352-5CA2-4015-B808-F2F3B294E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6750" y="8812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Garamond</vt:lpstr>
      <vt:lpstr>Savon</vt:lpstr>
      <vt:lpstr>Che cosa mangio oggi?</vt:lpstr>
      <vt:lpstr>La colazione</vt:lpstr>
      <vt:lpstr>Il pranzo</vt:lpstr>
      <vt:lpstr>La merenda</vt:lpstr>
      <vt:lpstr>La cena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cosa mangio oggi</dc:title>
  <dc:creator>Ines Reić</dc:creator>
  <cp:lastModifiedBy>Ines Reić</cp:lastModifiedBy>
  <cp:revision>7</cp:revision>
  <dcterms:created xsi:type="dcterms:W3CDTF">2021-03-22T20:04:08Z</dcterms:created>
  <dcterms:modified xsi:type="dcterms:W3CDTF">2021-03-23T19:25:27Z</dcterms:modified>
</cp:coreProperties>
</file>