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984210D-AABA-4BB5-8A04-386D27D17D0C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B365121-7498-4D47-950D-E535B5B7EE7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JUŽNA EUROPA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BY: Borna </a:t>
            </a:r>
            <a:r>
              <a:rPr lang="hr-HR" dirty="0" err="1" smtClean="0"/>
              <a:t>Starešinić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64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EUROPSKO SREDOZEMLJE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Sredozemlje</a:t>
            </a:r>
            <a:r>
              <a:rPr lang="hr-HR" sz="2400" dirty="0" smtClean="0"/>
              <a:t> ili </a:t>
            </a:r>
            <a:r>
              <a:rPr lang="hr-HR" sz="2400" b="1" dirty="0" err="1" smtClean="0"/>
              <a:t>mediteran</a:t>
            </a:r>
            <a:r>
              <a:rPr lang="hr-HR" sz="2400" dirty="0" smtClean="0"/>
              <a:t> označava područje, koje se prostire oko Sredozemnog mora, samo Sredozemno more.</a:t>
            </a:r>
          </a:p>
          <a:p>
            <a:r>
              <a:rPr lang="hr-HR" sz="2400" dirty="0" smtClean="0"/>
              <a:t>Zemlje koje gravitiraju ovom području zovu se mediteranske zemlje.</a:t>
            </a:r>
          </a:p>
          <a:p>
            <a:r>
              <a:rPr lang="hr-HR" sz="2400" dirty="0" smtClean="0"/>
              <a:t> Neke od ovih zemalja leže direktno na Mediteranu, neke izlaze tek </a:t>
            </a:r>
            <a:r>
              <a:rPr lang="hr-HR" sz="2400" dirty="0" err="1" smtClean="0"/>
              <a:t>djelimično</a:t>
            </a:r>
            <a:r>
              <a:rPr lang="hr-HR" sz="2400" dirty="0" smtClean="0"/>
              <a:t> na njegovu obalu, dok neke opet nemaju nikakvog fizičkog dodira sa morem, ali mu historijsko-kulturološki ipak pripadaju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464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ITALIJA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Italija</a:t>
            </a:r>
            <a:r>
              <a:rPr lang="hr-HR" dirty="0"/>
              <a:t> je država na jugu Europe. Sastoji se od poluotoka i dva velika otoka na Sredozemnom moru, Sicilije i Sardinije.</a:t>
            </a:r>
          </a:p>
          <a:p>
            <a:r>
              <a:rPr lang="hr-HR" dirty="0"/>
              <a:t>Jedina kopnena granica joj se nalazi na </a:t>
            </a:r>
            <a:r>
              <a:rPr lang="hr-HR" dirty="0" smtClean="0"/>
              <a:t>sjeveru, </a:t>
            </a:r>
            <a:r>
              <a:rPr lang="hr-HR" dirty="0"/>
              <a:t>na Alpama, gdje </a:t>
            </a:r>
            <a:r>
              <a:rPr lang="hr-HR" dirty="0" smtClean="0"/>
              <a:t>graniči s</a:t>
            </a:r>
            <a:r>
              <a:rPr lang="hr-HR" dirty="0"/>
              <a:t> Francuskom u zapadnom dijelu, Švicarskom na sjeverozapadnom dijelu, Austrijom na sjevernom dijelu, te Slovenijom na sjeveroistočnom dijelu. Uz kopnene granice ima i morsku granicu s Hrvatskom.</a:t>
            </a:r>
          </a:p>
          <a:p>
            <a:r>
              <a:rPr lang="hr-HR" dirty="0"/>
              <a:t>Neovisne države San Marino i Vatikan nalaze se potpuno okružene državnim područjem Talijanske Republike.</a:t>
            </a:r>
          </a:p>
          <a:p>
            <a:r>
              <a:rPr lang="hr-HR" dirty="0"/>
              <a:t>Stari hrvatski izvori ju zovu i </a:t>
            </a:r>
            <a:r>
              <a:rPr lang="hr-HR" i="1" dirty="0"/>
              <a:t>Talijanska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2093"/>
            <a:ext cx="205440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ŠPANJOLSKA I PORTUGAL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1" dirty="0" smtClean="0"/>
              <a:t>Španjolska</a:t>
            </a:r>
            <a:r>
              <a:rPr lang="vi-VN" sz="2400" dirty="0"/>
              <a:t> (</a:t>
            </a:r>
            <a:r>
              <a:rPr lang="vi-VN" sz="2400" dirty="0" smtClean="0"/>
              <a:t>španjols</a:t>
            </a:r>
            <a:r>
              <a:rPr lang="hr-HR" sz="2400" dirty="0" smtClean="0"/>
              <a:t>k</a:t>
            </a:r>
            <a:r>
              <a:rPr lang="vi-VN" sz="2400" dirty="0" smtClean="0"/>
              <a:t>i</a:t>
            </a:r>
            <a:r>
              <a:rPr lang="vi-VN" sz="2400" dirty="0"/>
              <a:t>: </a:t>
            </a:r>
            <a:r>
              <a:rPr lang="vi-VN" sz="2400" i="1" dirty="0"/>
              <a:t>Reino de España</a:t>
            </a:r>
            <a:r>
              <a:rPr lang="vi-VN" sz="2400" dirty="0"/>
              <a:t>, katalonski: </a:t>
            </a:r>
            <a:r>
              <a:rPr lang="vi-VN" sz="2400" i="1" dirty="0"/>
              <a:t>Regne d'Espanya</a:t>
            </a:r>
            <a:r>
              <a:rPr lang="vi-VN" sz="2400" dirty="0"/>
              <a:t>, baskijski: </a:t>
            </a:r>
            <a:r>
              <a:rPr lang="vi-VN" sz="2400" i="1" dirty="0"/>
              <a:t>Espainiako Erresuma</a:t>
            </a:r>
            <a:r>
              <a:rPr lang="vi-VN" sz="2400" dirty="0"/>
              <a:t>, okcitanski: </a:t>
            </a:r>
            <a:r>
              <a:rPr lang="vi-VN" sz="2400" i="1" dirty="0"/>
              <a:t>Reialme d'Espanha</a:t>
            </a:r>
            <a:r>
              <a:rPr lang="vi-VN" sz="2400" dirty="0"/>
              <a:t>) suverena je europska država, po ustavnom uređenju parlamentarna </a:t>
            </a:r>
            <a:r>
              <a:rPr lang="vi-VN" sz="2400" dirty="0" smtClean="0"/>
              <a:t>monarhija.</a:t>
            </a:r>
            <a:endParaRPr lang="hr-HR" sz="2400" dirty="0" smtClean="0"/>
          </a:p>
          <a:p>
            <a:r>
              <a:rPr lang="vi-VN" sz="2400" dirty="0" smtClean="0"/>
              <a:t> </a:t>
            </a:r>
            <a:r>
              <a:rPr lang="vi-VN" sz="2400" dirty="0"/>
              <a:t>Od 1986. godine članica je Europske Unije</a:t>
            </a:r>
            <a:r>
              <a:rPr lang="vi-VN" sz="2400" dirty="0" smtClean="0"/>
              <a:t>.</a:t>
            </a:r>
            <a:endParaRPr lang="hr-HR" sz="2400" dirty="0" smtClean="0"/>
          </a:p>
          <a:p>
            <a:r>
              <a:rPr lang="hr-HR" sz="2400" b="1" dirty="0"/>
              <a:t>Portugal</a:t>
            </a:r>
            <a:r>
              <a:rPr lang="hr-HR" sz="2400" dirty="0"/>
              <a:t> je država na zapadu Europe, na istoku i sjeveru graniči sa Španjolskom, a na zapadu i jugu izlazi na </a:t>
            </a:r>
            <a:r>
              <a:rPr lang="hr-HR" sz="2400" u="sng" dirty="0"/>
              <a:t>Atlantski ocean</a:t>
            </a:r>
            <a:r>
              <a:rPr lang="hr-HR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18" y="1772816"/>
            <a:ext cx="2409790" cy="12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81117"/>
            <a:ext cx="1900159" cy="140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Malta</a:t>
            </a:r>
            <a:r>
              <a:rPr lang="hr-HR" dirty="0"/>
              <a:t> (malteški: </a:t>
            </a:r>
            <a:r>
              <a:rPr lang="hr-HR" i="1" dirty="0" err="1"/>
              <a:t>Repubblika</a:t>
            </a:r>
            <a:r>
              <a:rPr lang="hr-HR" i="1" dirty="0"/>
              <a:t> ta' Malta</a:t>
            </a:r>
            <a:r>
              <a:rPr lang="hr-HR" dirty="0"/>
              <a:t>, engleski: </a:t>
            </a:r>
            <a:r>
              <a:rPr lang="hr-HR" i="1" dirty="0" err="1"/>
              <a:t>Republic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Malta</a:t>
            </a:r>
            <a:r>
              <a:rPr lang="hr-HR" dirty="0"/>
              <a:t>) otočna je država u Sredozemnom moru.</a:t>
            </a:r>
          </a:p>
          <a:p>
            <a:r>
              <a:rPr lang="hr-HR" dirty="0"/>
              <a:t>Ova država sastoji se od nekoliko otoka i otočića, od kojih su tri naseljena.</a:t>
            </a:r>
          </a:p>
          <a:p>
            <a:r>
              <a:rPr lang="hr-HR" dirty="0"/>
              <a:t>Najveći otok je Malta na kojem živi najveći dio stanovništva zemlje. </a:t>
            </a:r>
          </a:p>
          <a:p>
            <a:r>
              <a:rPr lang="hr-HR" dirty="0"/>
              <a:t>Ova zemlja u kojoj živi manje od pola milijuna stanovnika je, s obzirom na površinu, jedna od najgušće naseljenih zemalja svijeta.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30" y="188640"/>
            <a:ext cx="2620580" cy="17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3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GRČKA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dirty="0"/>
              <a:t>Grčka</a:t>
            </a:r>
            <a:r>
              <a:rPr lang="hr-HR" dirty="0"/>
              <a:t> (</a:t>
            </a:r>
            <a:r>
              <a:rPr lang="hr-HR" dirty="0" smtClean="0"/>
              <a:t>grčki</a:t>
            </a:r>
            <a:r>
              <a:rPr lang="el-GR" dirty="0" smtClean="0"/>
              <a:t> </a:t>
            </a:r>
            <a:r>
              <a:rPr lang="hr-HR" dirty="0"/>
              <a:t>Helada) službeni naziv Helenska Republika, je država u jugoistočnoj Europi. </a:t>
            </a:r>
          </a:p>
          <a:p>
            <a:r>
              <a:rPr lang="hr-HR" dirty="0"/>
              <a:t>Nalazi se na obali Egejskog mora, Jonskog mora i Sredozemnog mora. </a:t>
            </a:r>
          </a:p>
          <a:p>
            <a:r>
              <a:rPr lang="hr-HR" dirty="0"/>
              <a:t>Graniči s Albanijom, </a:t>
            </a:r>
            <a:r>
              <a:rPr lang="hr-HR" u="sng" dirty="0"/>
              <a:t>Makedonijom</a:t>
            </a:r>
            <a:r>
              <a:rPr lang="hr-HR" dirty="0"/>
              <a:t>, Bugarskom i Turskom. </a:t>
            </a:r>
          </a:p>
          <a:p>
            <a:r>
              <a:rPr lang="hr-HR" dirty="0"/>
              <a:t>Ukupna dužina kopnene granice joj je 1.288 km, a dužina obale joj je 13.676 km.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29" y="4083019"/>
            <a:ext cx="38748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5" y="1482772"/>
            <a:ext cx="3887915" cy="25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59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ALBANIJA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Albanija</a:t>
            </a:r>
            <a:r>
              <a:rPr lang="hr-HR" dirty="0"/>
              <a:t> (albanski: </a:t>
            </a:r>
            <a:r>
              <a:rPr lang="hr-HR" i="1" dirty="0" err="1"/>
              <a:t>Shqipëria</a:t>
            </a:r>
            <a:r>
              <a:rPr lang="hr-HR" dirty="0"/>
              <a:t>, znači </a:t>
            </a:r>
            <a:r>
              <a:rPr lang="hr-HR" i="1" dirty="0"/>
              <a:t>Zemlja orlova</a:t>
            </a:r>
            <a:r>
              <a:rPr lang="hr-HR" dirty="0"/>
              <a:t>) sredozemna je država južne Europe. </a:t>
            </a:r>
          </a:p>
          <a:p>
            <a:r>
              <a:rPr lang="hr-HR" dirty="0"/>
              <a:t>Graniči s Crnom Gorom na sjeveru, Kosovom na sjeveroistoku, Makedonijom na istoku, </a:t>
            </a:r>
            <a:r>
              <a:rPr lang="hr-HR" u="sng" dirty="0"/>
              <a:t>Grčkom</a:t>
            </a:r>
            <a:r>
              <a:rPr lang="hr-HR" dirty="0"/>
              <a:t> na jugu, Jadranskim morem na zapadu te Jonskim morem na jugozapadu. </a:t>
            </a:r>
          </a:p>
          <a:p>
            <a:r>
              <a:rPr lang="hr-HR" dirty="0"/>
              <a:t>Službeno ime glasi </a:t>
            </a:r>
            <a:r>
              <a:rPr lang="hr-HR" b="1" dirty="0"/>
              <a:t>Republika Albanija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304256" cy="164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857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21</Words>
  <Application>Microsoft Office PowerPoint</Application>
  <PresentationFormat>Prikaz na zaslonu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Sketchbook</vt:lpstr>
      <vt:lpstr>JUŽNA EUROPA</vt:lpstr>
      <vt:lpstr>EUROPSKO SREDOZEMLJE</vt:lpstr>
      <vt:lpstr>ITALIJA</vt:lpstr>
      <vt:lpstr>ŠPANJOLSKA I PORTUGAL</vt:lpstr>
      <vt:lpstr>MALTA</vt:lpstr>
      <vt:lpstr>GRČKA</vt:lpstr>
      <vt:lpstr>ALBANIJA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JUŽNA EUROPA</dc:title>
  <dc:creator>User</dc:creator>
  <cp:lastModifiedBy>User</cp:lastModifiedBy>
  <cp:revision>9</cp:revision>
  <dcterms:created xsi:type="dcterms:W3CDTF">2017-05-02T08:04:07Z</dcterms:created>
  <dcterms:modified xsi:type="dcterms:W3CDTF">2017-05-08T13:10:02Z</dcterms:modified>
</cp:coreProperties>
</file>